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56" r:id="rId2"/>
    <p:sldId id="257" r:id="rId3"/>
  </p:sldIdLst>
  <p:sldSz cx="7561263" cy="10693400"/>
  <p:notesSz cx="6735763" cy="9869488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淡色スタイル 1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04" autoAdjust="0"/>
  </p:normalViewPr>
  <p:slideViewPr>
    <p:cSldViewPr>
      <p:cViewPr>
        <p:scale>
          <a:sx n="125" d="100"/>
          <a:sy n="125" d="100"/>
        </p:scale>
        <p:origin x="870" y="-153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9413" cy="4938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8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41672-56E0-4D5B-98F6-8C1D268BB1FB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7808"/>
            <a:ext cx="5389563" cy="444166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374030"/>
            <a:ext cx="2919413" cy="4938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4030"/>
            <a:ext cx="2919412" cy="4938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459E6-1A20-4752-B7A4-2F9F1C924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548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/>
          <p:cNvGrpSpPr/>
          <p:nvPr/>
        </p:nvGrpSpPr>
        <p:grpSpPr>
          <a:xfrm>
            <a:off x="0" y="2561942"/>
            <a:ext cx="7376193" cy="5123955"/>
            <a:chOff x="9525" y="2233613"/>
            <a:chExt cx="9134475" cy="2389187"/>
          </a:xfrm>
          <a:solidFill>
            <a:srgbClr val="FFFFFF">
              <a:alpha val="77000"/>
            </a:srgbClr>
          </a:solidFill>
          <a:effectLst>
            <a:outerShdw blurRad="50800" dist="38100" dir="5400000" algn="ctr" rotWithShape="0">
              <a:srgbClr val="000000">
                <a:alpha val="30000"/>
              </a:srgbClr>
            </a:outerShdw>
          </a:effectLst>
        </p:grpSpPr>
        <p:sp>
          <p:nvSpPr>
            <p:cNvPr id="7" name="フリーフォーム 6"/>
            <p:cNvSpPr>
              <a:spLocks/>
            </p:cNvSpPr>
            <p:nvPr/>
          </p:nvSpPr>
          <p:spPr bwMode="auto">
            <a:xfrm>
              <a:off x="9525" y="2233613"/>
              <a:ext cx="9134475" cy="2389187"/>
            </a:xfrm>
            <a:custGeom>
              <a:avLst/>
              <a:gdLst/>
              <a:ahLst/>
              <a:cxnLst>
                <a:cxn ang="0">
                  <a:pos x="5452" y="13"/>
                </a:cxn>
                <a:cxn ang="0">
                  <a:pos x="5304" y="7"/>
                </a:cxn>
                <a:cxn ang="0">
                  <a:pos x="5143" y="0"/>
                </a:cxn>
                <a:cxn ang="0">
                  <a:pos x="4462" y="7"/>
                </a:cxn>
                <a:cxn ang="0">
                  <a:pos x="4224" y="7"/>
                </a:cxn>
                <a:cxn ang="0">
                  <a:pos x="3896" y="7"/>
                </a:cxn>
                <a:cxn ang="0">
                  <a:pos x="3626" y="7"/>
                </a:cxn>
                <a:cxn ang="0">
                  <a:pos x="2977" y="0"/>
                </a:cxn>
                <a:cxn ang="0">
                  <a:pos x="2553" y="0"/>
                </a:cxn>
                <a:cxn ang="0">
                  <a:pos x="2353" y="7"/>
                </a:cxn>
                <a:cxn ang="0">
                  <a:pos x="2186" y="7"/>
                </a:cxn>
                <a:cxn ang="0">
                  <a:pos x="2083" y="7"/>
                </a:cxn>
                <a:cxn ang="0">
                  <a:pos x="1717" y="7"/>
                </a:cxn>
                <a:cxn ang="0">
                  <a:pos x="1530" y="0"/>
                </a:cxn>
                <a:cxn ang="0">
                  <a:pos x="1293" y="13"/>
                </a:cxn>
                <a:cxn ang="0">
                  <a:pos x="1003" y="7"/>
                </a:cxn>
                <a:cxn ang="0">
                  <a:pos x="958" y="13"/>
                </a:cxn>
                <a:cxn ang="0">
                  <a:pos x="907" y="20"/>
                </a:cxn>
                <a:cxn ang="0">
                  <a:pos x="592" y="7"/>
                </a:cxn>
                <a:cxn ang="0">
                  <a:pos x="0" y="1498"/>
                </a:cxn>
                <a:cxn ang="0">
                  <a:pos x="875" y="1492"/>
                </a:cxn>
                <a:cxn ang="0">
                  <a:pos x="1524" y="1505"/>
                </a:cxn>
                <a:cxn ang="0">
                  <a:pos x="2064" y="1498"/>
                </a:cxn>
                <a:cxn ang="0">
                  <a:pos x="2385" y="1498"/>
                </a:cxn>
                <a:cxn ang="0">
                  <a:pos x="2919" y="1498"/>
                </a:cxn>
                <a:cxn ang="0">
                  <a:pos x="3099" y="1498"/>
                </a:cxn>
                <a:cxn ang="0">
                  <a:pos x="3183" y="1492"/>
                </a:cxn>
                <a:cxn ang="0">
                  <a:pos x="3517" y="1492"/>
                </a:cxn>
                <a:cxn ang="0">
                  <a:pos x="3768" y="1505"/>
                </a:cxn>
                <a:cxn ang="0">
                  <a:pos x="4153" y="1498"/>
                </a:cxn>
                <a:cxn ang="0">
                  <a:pos x="4230" y="1498"/>
                </a:cxn>
                <a:cxn ang="0">
                  <a:pos x="4449" y="1498"/>
                </a:cxn>
                <a:cxn ang="0">
                  <a:pos x="4899" y="1492"/>
                </a:cxn>
                <a:cxn ang="0">
                  <a:pos x="5349" y="1498"/>
                </a:cxn>
                <a:cxn ang="0">
                  <a:pos x="5754" y="1170"/>
                </a:cxn>
                <a:cxn ang="0">
                  <a:pos x="5568" y="7"/>
                </a:cxn>
              </a:cxnLst>
              <a:rect l="0" t="0" r="0" b="0"/>
              <a:pathLst>
                <a:path w="5754" h="1505">
                  <a:moveTo>
                    <a:pt x="5561" y="7"/>
                  </a:moveTo>
                  <a:lnTo>
                    <a:pt x="5452" y="13"/>
                  </a:lnTo>
                  <a:lnTo>
                    <a:pt x="5375" y="13"/>
                  </a:lnTo>
                  <a:lnTo>
                    <a:pt x="5304" y="7"/>
                  </a:lnTo>
                  <a:lnTo>
                    <a:pt x="5227" y="7"/>
                  </a:lnTo>
                  <a:lnTo>
                    <a:pt x="5143" y="0"/>
                  </a:lnTo>
                  <a:lnTo>
                    <a:pt x="5028" y="7"/>
                  </a:lnTo>
                  <a:lnTo>
                    <a:pt x="4462" y="7"/>
                  </a:lnTo>
                  <a:lnTo>
                    <a:pt x="4340" y="0"/>
                  </a:lnTo>
                  <a:lnTo>
                    <a:pt x="4224" y="7"/>
                  </a:lnTo>
                  <a:lnTo>
                    <a:pt x="4057" y="7"/>
                  </a:lnTo>
                  <a:lnTo>
                    <a:pt x="3896" y="7"/>
                  </a:lnTo>
                  <a:lnTo>
                    <a:pt x="3761" y="7"/>
                  </a:lnTo>
                  <a:lnTo>
                    <a:pt x="3626" y="7"/>
                  </a:lnTo>
                  <a:lnTo>
                    <a:pt x="3163" y="7"/>
                  </a:lnTo>
                  <a:lnTo>
                    <a:pt x="2977" y="0"/>
                  </a:lnTo>
                  <a:lnTo>
                    <a:pt x="2816" y="0"/>
                  </a:lnTo>
                  <a:lnTo>
                    <a:pt x="2553" y="0"/>
                  </a:lnTo>
                  <a:lnTo>
                    <a:pt x="2450" y="7"/>
                  </a:lnTo>
                  <a:lnTo>
                    <a:pt x="2353" y="7"/>
                  </a:lnTo>
                  <a:lnTo>
                    <a:pt x="2270" y="7"/>
                  </a:lnTo>
                  <a:lnTo>
                    <a:pt x="2186" y="7"/>
                  </a:lnTo>
                  <a:lnTo>
                    <a:pt x="2135" y="7"/>
                  </a:lnTo>
                  <a:lnTo>
                    <a:pt x="2083" y="7"/>
                  </a:lnTo>
                  <a:lnTo>
                    <a:pt x="1845" y="7"/>
                  </a:lnTo>
                  <a:lnTo>
                    <a:pt x="1717" y="7"/>
                  </a:lnTo>
                  <a:lnTo>
                    <a:pt x="1582" y="7"/>
                  </a:lnTo>
                  <a:lnTo>
                    <a:pt x="1530" y="0"/>
                  </a:lnTo>
                  <a:lnTo>
                    <a:pt x="1492" y="7"/>
                  </a:lnTo>
                  <a:lnTo>
                    <a:pt x="1293" y="13"/>
                  </a:lnTo>
                  <a:lnTo>
                    <a:pt x="1068" y="7"/>
                  </a:lnTo>
                  <a:lnTo>
                    <a:pt x="1003" y="7"/>
                  </a:lnTo>
                  <a:lnTo>
                    <a:pt x="978" y="7"/>
                  </a:lnTo>
                  <a:lnTo>
                    <a:pt x="958" y="13"/>
                  </a:lnTo>
                  <a:lnTo>
                    <a:pt x="945" y="20"/>
                  </a:lnTo>
                  <a:lnTo>
                    <a:pt x="907" y="20"/>
                  </a:lnTo>
                  <a:lnTo>
                    <a:pt x="836" y="13"/>
                  </a:lnTo>
                  <a:lnTo>
                    <a:pt x="592" y="7"/>
                  </a:lnTo>
                  <a:lnTo>
                    <a:pt x="0" y="7"/>
                  </a:lnTo>
                  <a:lnTo>
                    <a:pt x="0" y="1498"/>
                  </a:lnTo>
                  <a:lnTo>
                    <a:pt x="573" y="1505"/>
                  </a:lnTo>
                  <a:lnTo>
                    <a:pt x="875" y="1492"/>
                  </a:lnTo>
                  <a:lnTo>
                    <a:pt x="1209" y="1485"/>
                  </a:lnTo>
                  <a:lnTo>
                    <a:pt x="1524" y="1505"/>
                  </a:lnTo>
                  <a:lnTo>
                    <a:pt x="1775" y="1492"/>
                  </a:lnTo>
                  <a:lnTo>
                    <a:pt x="2064" y="1498"/>
                  </a:lnTo>
                  <a:lnTo>
                    <a:pt x="2218" y="1498"/>
                  </a:lnTo>
                  <a:lnTo>
                    <a:pt x="2385" y="1498"/>
                  </a:lnTo>
                  <a:lnTo>
                    <a:pt x="2861" y="1498"/>
                  </a:lnTo>
                  <a:lnTo>
                    <a:pt x="2919" y="1498"/>
                  </a:lnTo>
                  <a:lnTo>
                    <a:pt x="2983" y="1492"/>
                  </a:lnTo>
                  <a:lnTo>
                    <a:pt x="3099" y="1498"/>
                  </a:lnTo>
                  <a:lnTo>
                    <a:pt x="3144" y="1492"/>
                  </a:lnTo>
                  <a:lnTo>
                    <a:pt x="3183" y="1492"/>
                  </a:lnTo>
                  <a:lnTo>
                    <a:pt x="3350" y="1492"/>
                  </a:lnTo>
                  <a:lnTo>
                    <a:pt x="3517" y="1492"/>
                  </a:lnTo>
                  <a:lnTo>
                    <a:pt x="3633" y="1492"/>
                  </a:lnTo>
                  <a:lnTo>
                    <a:pt x="3768" y="1505"/>
                  </a:lnTo>
                  <a:lnTo>
                    <a:pt x="3954" y="1505"/>
                  </a:lnTo>
                  <a:lnTo>
                    <a:pt x="4153" y="1498"/>
                  </a:lnTo>
                  <a:lnTo>
                    <a:pt x="4198" y="1498"/>
                  </a:lnTo>
                  <a:lnTo>
                    <a:pt x="4230" y="1498"/>
                  </a:lnTo>
                  <a:lnTo>
                    <a:pt x="4333" y="1505"/>
                  </a:lnTo>
                  <a:lnTo>
                    <a:pt x="4449" y="1498"/>
                  </a:lnTo>
                  <a:lnTo>
                    <a:pt x="4668" y="1492"/>
                  </a:lnTo>
                  <a:lnTo>
                    <a:pt x="4899" y="1492"/>
                  </a:lnTo>
                  <a:lnTo>
                    <a:pt x="5111" y="1498"/>
                  </a:lnTo>
                  <a:lnTo>
                    <a:pt x="5349" y="1498"/>
                  </a:lnTo>
                  <a:lnTo>
                    <a:pt x="5510" y="1492"/>
                  </a:lnTo>
                  <a:lnTo>
                    <a:pt x="5754" y="1170"/>
                  </a:lnTo>
                  <a:lnTo>
                    <a:pt x="5754" y="13"/>
                  </a:lnTo>
                  <a:lnTo>
                    <a:pt x="5568" y="7"/>
                  </a:lnTo>
                  <a:lnTo>
                    <a:pt x="5561" y="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9" name="フリーフォーム 8"/>
            <p:cNvSpPr>
              <a:spLocks/>
            </p:cNvSpPr>
            <p:nvPr/>
          </p:nvSpPr>
          <p:spPr bwMode="auto">
            <a:xfrm>
              <a:off x="8634413" y="4090988"/>
              <a:ext cx="509587" cy="511175"/>
            </a:xfrm>
            <a:custGeom>
              <a:avLst/>
              <a:gdLst/>
              <a:ahLst/>
              <a:cxnLst>
                <a:cxn ang="0">
                  <a:pos x="38" y="322"/>
                </a:cxn>
                <a:cxn ang="0">
                  <a:pos x="57" y="322"/>
                </a:cxn>
                <a:cxn ang="0">
                  <a:pos x="77" y="309"/>
                </a:cxn>
                <a:cxn ang="0">
                  <a:pos x="90" y="283"/>
                </a:cxn>
                <a:cxn ang="0">
                  <a:pos x="96" y="245"/>
                </a:cxn>
                <a:cxn ang="0">
                  <a:pos x="90" y="232"/>
                </a:cxn>
                <a:cxn ang="0">
                  <a:pos x="83" y="212"/>
                </a:cxn>
                <a:cxn ang="0">
                  <a:pos x="64" y="200"/>
                </a:cxn>
                <a:cxn ang="0">
                  <a:pos x="45" y="180"/>
                </a:cxn>
                <a:cxn ang="0">
                  <a:pos x="12" y="174"/>
                </a:cxn>
                <a:cxn ang="0">
                  <a:pos x="0" y="174"/>
                </a:cxn>
                <a:cxn ang="0">
                  <a:pos x="321" y="0"/>
                </a:cxn>
                <a:cxn ang="0">
                  <a:pos x="289" y="52"/>
                </a:cxn>
                <a:cxn ang="0">
                  <a:pos x="205" y="161"/>
                </a:cxn>
                <a:cxn ang="0">
                  <a:pos x="122" y="270"/>
                </a:cxn>
                <a:cxn ang="0">
                  <a:pos x="77" y="322"/>
                </a:cxn>
                <a:cxn ang="0">
                  <a:pos x="45" y="322"/>
                </a:cxn>
                <a:cxn ang="0">
                  <a:pos x="38" y="322"/>
                </a:cxn>
              </a:cxnLst>
              <a:rect l="0" t="0" r="0" b="0"/>
              <a:pathLst>
                <a:path w="321" h="322">
                  <a:moveTo>
                    <a:pt x="38" y="322"/>
                  </a:moveTo>
                  <a:lnTo>
                    <a:pt x="57" y="322"/>
                  </a:lnTo>
                  <a:lnTo>
                    <a:pt x="77" y="309"/>
                  </a:lnTo>
                  <a:lnTo>
                    <a:pt x="90" y="283"/>
                  </a:lnTo>
                  <a:lnTo>
                    <a:pt x="96" y="245"/>
                  </a:lnTo>
                  <a:lnTo>
                    <a:pt x="90" y="232"/>
                  </a:lnTo>
                  <a:lnTo>
                    <a:pt x="83" y="212"/>
                  </a:lnTo>
                  <a:lnTo>
                    <a:pt x="64" y="200"/>
                  </a:lnTo>
                  <a:lnTo>
                    <a:pt x="45" y="180"/>
                  </a:lnTo>
                  <a:lnTo>
                    <a:pt x="12" y="174"/>
                  </a:lnTo>
                  <a:lnTo>
                    <a:pt x="0" y="174"/>
                  </a:lnTo>
                  <a:lnTo>
                    <a:pt x="321" y="0"/>
                  </a:lnTo>
                  <a:lnTo>
                    <a:pt x="289" y="52"/>
                  </a:lnTo>
                  <a:lnTo>
                    <a:pt x="205" y="161"/>
                  </a:lnTo>
                  <a:lnTo>
                    <a:pt x="122" y="270"/>
                  </a:lnTo>
                  <a:lnTo>
                    <a:pt x="77" y="322"/>
                  </a:lnTo>
                  <a:lnTo>
                    <a:pt x="45" y="322"/>
                  </a:lnTo>
                  <a:lnTo>
                    <a:pt x="38" y="32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184150" y="2346325"/>
              <a:ext cx="8816975" cy="2255838"/>
            </a:xfrm>
            <a:custGeom>
              <a:avLst/>
              <a:gdLst/>
              <a:ahLst/>
              <a:cxnLst>
                <a:cxn ang="0">
                  <a:pos x="366" y="257"/>
                </a:cxn>
                <a:cxn ang="0">
                  <a:pos x="270" y="386"/>
                </a:cxn>
                <a:cxn ang="0">
                  <a:pos x="263" y="405"/>
                </a:cxn>
                <a:cxn ang="0">
                  <a:pos x="115" y="1144"/>
                </a:cxn>
                <a:cxn ang="0">
                  <a:pos x="96" y="1273"/>
                </a:cxn>
                <a:cxn ang="0">
                  <a:pos x="482" y="1131"/>
                </a:cxn>
                <a:cxn ang="0">
                  <a:pos x="533" y="1234"/>
                </a:cxn>
                <a:cxn ang="0">
                  <a:pos x="302" y="1356"/>
                </a:cxn>
                <a:cxn ang="0">
                  <a:pos x="160" y="1292"/>
                </a:cxn>
                <a:cxn ang="0">
                  <a:pos x="765" y="971"/>
                </a:cxn>
                <a:cxn ang="0">
                  <a:pos x="848" y="1131"/>
                </a:cxn>
                <a:cxn ang="0">
                  <a:pos x="1060" y="1138"/>
                </a:cxn>
                <a:cxn ang="0">
                  <a:pos x="990" y="1074"/>
                </a:cxn>
                <a:cxn ang="0">
                  <a:pos x="1105" y="951"/>
                </a:cxn>
                <a:cxn ang="0">
                  <a:pos x="1240" y="771"/>
                </a:cxn>
                <a:cxn ang="0">
                  <a:pos x="1285" y="521"/>
                </a:cxn>
                <a:cxn ang="0">
                  <a:pos x="1343" y="585"/>
                </a:cxn>
                <a:cxn ang="0">
                  <a:pos x="1453" y="816"/>
                </a:cxn>
                <a:cxn ang="0">
                  <a:pos x="1600" y="900"/>
                </a:cxn>
                <a:cxn ang="0">
                  <a:pos x="1922" y="823"/>
                </a:cxn>
                <a:cxn ang="0">
                  <a:pos x="1858" y="1138"/>
                </a:cxn>
                <a:cxn ang="0">
                  <a:pos x="1999" y="1009"/>
                </a:cxn>
                <a:cxn ang="0">
                  <a:pos x="2108" y="977"/>
                </a:cxn>
                <a:cxn ang="0">
                  <a:pos x="2770" y="418"/>
                </a:cxn>
                <a:cxn ang="0">
                  <a:pos x="2192" y="675"/>
                </a:cxn>
                <a:cxn ang="0">
                  <a:pos x="2327" y="836"/>
                </a:cxn>
                <a:cxn ang="0">
                  <a:pos x="2770" y="444"/>
                </a:cxn>
                <a:cxn ang="0">
                  <a:pos x="2905" y="328"/>
                </a:cxn>
                <a:cxn ang="0">
                  <a:pos x="2938" y="347"/>
                </a:cxn>
                <a:cxn ang="0">
                  <a:pos x="2320" y="939"/>
                </a:cxn>
                <a:cxn ang="0">
                  <a:pos x="2378" y="804"/>
                </a:cxn>
                <a:cxn ang="0">
                  <a:pos x="2449" y="823"/>
                </a:cxn>
                <a:cxn ang="0">
                  <a:pos x="360" y="257"/>
                </a:cxn>
                <a:cxn ang="0">
                  <a:pos x="2430" y="1183"/>
                </a:cxn>
                <a:cxn ang="0">
                  <a:pos x="2758" y="1041"/>
                </a:cxn>
                <a:cxn ang="0">
                  <a:pos x="2905" y="714"/>
                </a:cxn>
                <a:cxn ang="0">
                  <a:pos x="2995" y="894"/>
                </a:cxn>
                <a:cxn ang="0">
                  <a:pos x="3169" y="566"/>
                </a:cxn>
                <a:cxn ang="0">
                  <a:pos x="3137" y="328"/>
                </a:cxn>
                <a:cxn ang="0">
                  <a:pos x="2880" y="932"/>
                </a:cxn>
                <a:cxn ang="0">
                  <a:pos x="3593" y="302"/>
                </a:cxn>
                <a:cxn ang="0">
                  <a:pos x="3966" y="932"/>
                </a:cxn>
                <a:cxn ang="0">
                  <a:pos x="3844" y="797"/>
                </a:cxn>
                <a:cxn ang="0">
                  <a:pos x="4127" y="804"/>
                </a:cxn>
                <a:cxn ang="0">
                  <a:pos x="4281" y="797"/>
                </a:cxn>
                <a:cxn ang="0">
                  <a:pos x="360" y="257"/>
                </a:cxn>
                <a:cxn ang="0">
                  <a:pos x="4487" y="669"/>
                </a:cxn>
                <a:cxn ang="0">
                  <a:pos x="4609" y="617"/>
                </a:cxn>
                <a:cxn ang="0">
                  <a:pos x="4744" y="553"/>
                </a:cxn>
                <a:cxn ang="0">
                  <a:pos x="3754" y="142"/>
                </a:cxn>
                <a:cxn ang="0">
                  <a:pos x="4120" y="26"/>
                </a:cxn>
                <a:cxn ang="0">
                  <a:pos x="4268" y="270"/>
                </a:cxn>
                <a:cxn ang="0">
                  <a:pos x="4281" y="219"/>
                </a:cxn>
                <a:cxn ang="0">
                  <a:pos x="4847" y="508"/>
                </a:cxn>
                <a:cxn ang="0">
                  <a:pos x="5046" y="495"/>
                </a:cxn>
                <a:cxn ang="0">
                  <a:pos x="5117" y="315"/>
                </a:cxn>
                <a:cxn ang="0">
                  <a:pos x="5316" y="187"/>
                </a:cxn>
                <a:cxn ang="0">
                  <a:pos x="3458" y="1421"/>
                </a:cxn>
                <a:cxn ang="0">
                  <a:pos x="3664" y="1273"/>
                </a:cxn>
                <a:cxn ang="0">
                  <a:pos x="360" y="257"/>
                </a:cxn>
                <a:cxn ang="0">
                  <a:pos x="2314" y="161"/>
                </a:cxn>
              </a:cxnLst>
              <a:rect l="0" t="0" r="0" b="0"/>
              <a:pathLst>
                <a:path w="5554" h="1421">
                  <a:moveTo>
                    <a:pt x="360" y="257"/>
                  </a:moveTo>
                  <a:lnTo>
                    <a:pt x="328" y="244"/>
                  </a:lnTo>
                  <a:lnTo>
                    <a:pt x="308" y="244"/>
                  </a:lnTo>
                  <a:lnTo>
                    <a:pt x="295" y="251"/>
                  </a:lnTo>
                  <a:lnTo>
                    <a:pt x="283" y="257"/>
                  </a:lnTo>
                  <a:lnTo>
                    <a:pt x="276" y="283"/>
                  </a:lnTo>
                  <a:lnTo>
                    <a:pt x="276" y="296"/>
                  </a:lnTo>
                  <a:lnTo>
                    <a:pt x="283" y="302"/>
                  </a:lnTo>
                  <a:lnTo>
                    <a:pt x="302" y="322"/>
                  </a:lnTo>
                  <a:lnTo>
                    <a:pt x="328" y="328"/>
                  </a:lnTo>
                  <a:lnTo>
                    <a:pt x="340" y="328"/>
                  </a:lnTo>
                  <a:lnTo>
                    <a:pt x="360" y="315"/>
                  </a:lnTo>
                  <a:lnTo>
                    <a:pt x="373" y="296"/>
                  </a:lnTo>
                  <a:lnTo>
                    <a:pt x="373" y="270"/>
                  </a:lnTo>
                  <a:lnTo>
                    <a:pt x="366" y="257"/>
                  </a:lnTo>
                  <a:lnTo>
                    <a:pt x="360" y="257"/>
                  </a:lnTo>
                  <a:lnTo>
                    <a:pt x="527" y="469"/>
                  </a:lnTo>
                  <a:lnTo>
                    <a:pt x="540" y="463"/>
                  </a:lnTo>
                  <a:lnTo>
                    <a:pt x="546" y="457"/>
                  </a:lnTo>
                  <a:lnTo>
                    <a:pt x="540" y="437"/>
                  </a:lnTo>
                  <a:lnTo>
                    <a:pt x="527" y="418"/>
                  </a:lnTo>
                  <a:lnTo>
                    <a:pt x="520" y="418"/>
                  </a:lnTo>
                  <a:lnTo>
                    <a:pt x="514" y="418"/>
                  </a:lnTo>
                  <a:lnTo>
                    <a:pt x="495" y="437"/>
                  </a:lnTo>
                  <a:lnTo>
                    <a:pt x="495" y="444"/>
                  </a:lnTo>
                  <a:lnTo>
                    <a:pt x="495" y="457"/>
                  </a:lnTo>
                  <a:lnTo>
                    <a:pt x="514" y="469"/>
                  </a:lnTo>
                  <a:lnTo>
                    <a:pt x="527" y="469"/>
                  </a:lnTo>
                  <a:lnTo>
                    <a:pt x="360" y="257"/>
                  </a:lnTo>
                  <a:lnTo>
                    <a:pt x="270" y="386"/>
                  </a:lnTo>
                  <a:lnTo>
                    <a:pt x="263" y="373"/>
                  </a:lnTo>
                  <a:lnTo>
                    <a:pt x="257" y="367"/>
                  </a:lnTo>
                  <a:lnTo>
                    <a:pt x="250" y="360"/>
                  </a:lnTo>
                  <a:lnTo>
                    <a:pt x="250" y="347"/>
                  </a:lnTo>
                  <a:lnTo>
                    <a:pt x="238" y="334"/>
                  </a:lnTo>
                  <a:lnTo>
                    <a:pt x="225" y="328"/>
                  </a:lnTo>
                  <a:lnTo>
                    <a:pt x="205" y="334"/>
                  </a:lnTo>
                  <a:lnTo>
                    <a:pt x="205" y="341"/>
                  </a:lnTo>
                  <a:lnTo>
                    <a:pt x="205" y="354"/>
                  </a:lnTo>
                  <a:lnTo>
                    <a:pt x="212" y="367"/>
                  </a:lnTo>
                  <a:lnTo>
                    <a:pt x="225" y="373"/>
                  </a:lnTo>
                  <a:lnTo>
                    <a:pt x="231" y="373"/>
                  </a:lnTo>
                  <a:lnTo>
                    <a:pt x="238" y="386"/>
                  </a:lnTo>
                  <a:lnTo>
                    <a:pt x="250" y="399"/>
                  </a:lnTo>
                  <a:lnTo>
                    <a:pt x="263" y="405"/>
                  </a:lnTo>
                  <a:lnTo>
                    <a:pt x="270" y="399"/>
                  </a:lnTo>
                  <a:lnTo>
                    <a:pt x="270" y="386"/>
                  </a:lnTo>
                  <a:lnTo>
                    <a:pt x="360" y="257"/>
                  </a:lnTo>
                  <a:lnTo>
                    <a:pt x="51" y="1106"/>
                  </a:lnTo>
                  <a:lnTo>
                    <a:pt x="32" y="1112"/>
                  </a:lnTo>
                  <a:lnTo>
                    <a:pt x="19" y="1125"/>
                  </a:lnTo>
                  <a:lnTo>
                    <a:pt x="6" y="1138"/>
                  </a:lnTo>
                  <a:lnTo>
                    <a:pt x="6" y="1151"/>
                  </a:lnTo>
                  <a:lnTo>
                    <a:pt x="13" y="1170"/>
                  </a:lnTo>
                  <a:lnTo>
                    <a:pt x="25" y="1183"/>
                  </a:lnTo>
                  <a:lnTo>
                    <a:pt x="51" y="1183"/>
                  </a:lnTo>
                  <a:lnTo>
                    <a:pt x="77" y="1183"/>
                  </a:lnTo>
                  <a:lnTo>
                    <a:pt x="90" y="1170"/>
                  </a:lnTo>
                  <a:lnTo>
                    <a:pt x="109" y="1157"/>
                  </a:lnTo>
                  <a:lnTo>
                    <a:pt x="115" y="1144"/>
                  </a:lnTo>
                  <a:lnTo>
                    <a:pt x="115" y="1131"/>
                  </a:lnTo>
                  <a:lnTo>
                    <a:pt x="109" y="1119"/>
                  </a:lnTo>
                  <a:lnTo>
                    <a:pt x="96" y="1112"/>
                  </a:lnTo>
                  <a:lnTo>
                    <a:pt x="83" y="1106"/>
                  </a:lnTo>
                  <a:lnTo>
                    <a:pt x="51" y="1106"/>
                  </a:lnTo>
                  <a:lnTo>
                    <a:pt x="360" y="257"/>
                  </a:lnTo>
                  <a:lnTo>
                    <a:pt x="25" y="1241"/>
                  </a:lnTo>
                  <a:lnTo>
                    <a:pt x="6" y="1254"/>
                  </a:lnTo>
                  <a:lnTo>
                    <a:pt x="0" y="1266"/>
                  </a:lnTo>
                  <a:lnTo>
                    <a:pt x="6" y="1292"/>
                  </a:lnTo>
                  <a:lnTo>
                    <a:pt x="13" y="1299"/>
                  </a:lnTo>
                  <a:lnTo>
                    <a:pt x="45" y="1305"/>
                  </a:lnTo>
                  <a:lnTo>
                    <a:pt x="77" y="1299"/>
                  </a:lnTo>
                  <a:lnTo>
                    <a:pt x="90" y="1292"/>
                  </a:lnTo>
                  <a:lnTo>
                    <a:pt x="96" y="1273"/>
                  </a:lnTo>
                  <a:lnTo>
                    <a:pt x="90" y="1260"/>
                  </a:lnTo>
                  <a:lnTo>
                    <a:pt x="77" y="1247"/>
                  </a:lnTo>
                  <a:lnTo>
                    <a:pt x="51" y="1241"/>
                  </a:lnTo>
                  <a:lnTo>
                    <a:pt x="25" y="1241"/>
                  </a:lnTo>
                  <a:lnTo>
                    <a:pt x="360" y="257"/>
                  </a:lnTo>
                  <a:lnTo>
                    <a:pt x="514" y="1099"/>
                  </a:lnTo>
                  <a:lnTo>
                    <a:pt x="508" y="1074"/>
                  </a:lnTo>
                  <a:lnTo>
                    <a:pt x="501" y="1067"/>
                  </a:lnTo>
                  <a:lnTo>
                    <a:pt x="475" y="1067"/>
                  </a:lnTo>
                  <a:lnTo>
                    <a:pt x="437" y="1080"/>
                  </a:lnTo>
                  <a:lnTo>
                    <a:pt x="411" y="1112"/>
                  </a:lnTo>
                  <a:lnTo>
                    <a:pt x="418" y="1119"/>
                  </a:lnTo>
                  <a:lnTo>
                    <a:pt x="430" y="1125"/>
                  </a:lnTo>
                  <a:lnTo>
                    <a:pt x="463" y="1125"/>
                  </a:lnTo>
                  <a:lnTo>
                    <a:pt x="482" y="1131"/>
                  </a:lnTo>
                  <a:lnTo>
                    <a:pt x="495" y="1125"/>
                  </a:lnTo>
                  <a:lnTo>
                    <a:pt x="508" y="1112"/>
                  </a:lnTo>
                  <a:lnTo>
                    <a:pt x="514" y="1099"/>
                  </a:lnTo>
                  <a:lnTo>
                    <a:pt x="360" y="257"/>
                  </a:lnTo>
                  <a:lnTo>
                    <a:pt x="514" y="1144"/>
                  </a:lnTo>
                  <a:lnTo>
                    <a:pt x="495" y="1144"/>
                  </a:lnTo>
                  <a:lnTo>
                    <a:pt x="475" y="1157"/>
                  </a:lnTo>
                  <a:lnTo>
                    <a:pt x="463" y="1170"/>
                  </a:lnTo>
                  <a:lnTo>
                    <a:pt x="456" y="1183"/>
                  </a:lnTo>
                  <a:lnTo>
                    <a:pt x="456" y="1209"/>
                  </a:lnTo>
                  <a:lnTo>
                    <a:pt x="456" y="1221"/>
                  </a:lnTo>
                  <a:lnTo>
                    <a:pt x="469" y="1241"/>
                  </a:lnTo>
                  <a:lnTo>
                    <a:pt x="495" y="1254"/>
                  </a:lnTo>
                  <a:lnTo>
                    <a:pt x="514" y="1247"/>
                  </a:lnTo>
                  <a:lnTo>
                    <a:pt x="533" y="1234"/>
                  </a:lnTo>
                  <a:lnTo>
                    <a:pt x="565" y="1215"/>
                  </a:lnTo>
                  <a:lnTo>
                    <a:pt x="565" y="1183"/>
                  </a:lnTo>
                  <a:lnTo>
                    <a:pt x="559" y="1164"/>
                  </a:lnTo>
                  <a:lnTo>
                    <a:pt x="546" y="1151"/>
                  </a:lnTo>
                  <a:lnTo>
                    <a:pt x="533" y="1144"/>
                  </a:lnTo>
                  <a:lnTo>
                    <a:pt x="514" y="1144"/>
                  </a:lnTo>
                  <a:lnTo>
                    <a:pt x="360" y="257"/>
                  </a:lnTo>
                  <a:lnTo>
                    <a:pt x="334" y="1292"/>
                  </a:lnTo>
                  <a:lnTo>
                    <a:pt x="302" y="1279"/>
                  </a:lnTo>
                  <a:lnTo>
                    <a:pt x="289" y="1292"/>
                  </a:lnTo>
                  <a:lnTo>
                    <a:pt x="270" y="1305"/>
                  </a:lnTo>
                  <a:lnTo>
                    <a:pt x="263" y="1318"/>
                  </a:lnTo>
                  <a:lnTo>
                    <a:pt x="263" y="1331"/>
                  </a:lnTo>
                  <a:lnTo>
                    <a:pt x="276" y="1344"/>
                  </a:lnTo>
                  <a:lnTo>
                    <a:pt x="302" y="1356"/>
                  </a:lnTo>
                  <a:lnTo>
                    <a:pt x="328" y="1350"/>
                  </a:lnTo>
                  <a:lnTo>
                    <a:pt x="353" y="1337"/>
                  </a:lnTo>
                  <a:lnTo>
                    <a:pt x="360" y="1324"/>
                  </a:lnTo>
                  <a:lnTo>
                    <a:pt x="360" y="1299"/>
                  </a:lnTo>
                  <a:lnTo>
                    <a:pt x="334" y="1292"/>
                  </a:lnTo>
                  <a:lnTo>
                    <a:pt x="360" y="257"/>
                  </a:lnTo>
                  <a:lnTo>
                    <a:pt x="135" y="1292"/>
                  </a:lnTo>
                  <a:lnTo>
                    <a:pt x="135" y="1311"/>
                  </a:lnTo>
                  <a:lnTo>
                    <a:pt x="148" y="1318"/>
                  </a:lnTo>
                  <a:lnTo>
                    <a:pt x="154" y="1318"/>
                  </a:lnTo>
                  <a:lnTo>
                    <a:pt x="173" y="1318"/>
                  </a:lnTo>
                  <a:lnTo>
                    <a:pt x="180" y="1318"/>
                  </a:lnTo>
                  <a:lnTo>
                    <a:pt x="180" y="1305"/>
                  </a:lnTo>
                  <a:lnTo>
                    <a:pt x="173" y="1299"/>
                  </a:lnTo>
                  <a:lnTo>
                    <a:pt x="160" y="1292"/>
                  </a:lnTo>
                  <a:lnTo>
                    <a:pt x="148" y="1292"/>
                  </a:lnTo>
                  <a:lnTo>
                    <a:pt x="135" y="1292"/>
                  </a:lnTo>
                  <a:lnTo>
                    <a:pt x="360" y="257"/>
                  </a:lnTo>
                  <a:lnTo>
                    <a:pt x="874" y="1016"/>
                  </a:lnTo>
                  <a:lnTo>
                    <a:pt x="848" y="1022"/>
                  </a:lnTo>
                  <a:lnTo>
                    <a:pt x="842" y="1035"/>
                  </a:lnTo>
                  <a:lnTo>
                    <a:pt x="835" y="1035"/>
                  </a:lnTo>
                  <a:lnTo>
                    <a:pt x="835" y="1029"/>
                  </a:lnTo>
                  <a:lnTo>
                    <a:pt x="842" y="1003"/>
                  </a:lnTo>
                  <a:lnTo>
                    <a:pt x="842" y="977"/>
                  </a:lnTo>
                  <a:lnTo>
                    <a:pt x="835" y="964"/>
                  </a:lnTo>
                  <a:lnTo>
                    <a:pt x="823" y="951"/>
                  </a:lnTo>
                  <a:lnTo>
                    <a:pt x="803" y="951"/>
                  </a:lnTo>
                  <a:lnTo>
                    <a:pt x="784" y="958"/>
                  </a:lnTo>
                  <a:lnTo>
                    <a:pt x="765" y="971"/>
                  </a:lnTo>
                  <a:lnTo>
                    <a:pt x="745" y="1003"/>
                  </a:lnTo>
                  <a:lnTo>
                    <a:pt x="745" y="1029"/>
                  </a:lnTo>
                  <a:lnTo>
                    <a:pt x="752" y="1048"/>
                  </a:lnTo>
                  <a:lnTo>
                    <a:pt x="765" y="1061"/>
                  </a:lnTo>
                  <a:lnTo>
                    <a:pt x="778" y="1061"/>
                  </a:lnTo>
                  <a:lnTo>
                    <a:pt x="797" y="1061"/>
                  </a:lnTo>
                  <a:lnTo>
                    <a:pt x="816" y="1054"/>
                  </a:lnTo>
                  <a:lnTo>
                    <a:pt x="829" y="1048"/>
                  </a:lnTo>
                  <a:lnTo>
                    <a:pt x="829" y="1061"/>
                  </a:lnTo>
                  <a:lnTo>
                    <a:pt x="816" y="1080"/>
                  </a:lnTo>
                  <a:lnTo>
                    <a:pt x="810" y="1112"/>
                  </a:lnTo>
                  <a:lnTo>
                    <a:pt x="816" y="1125"/>
                  </a:lnTo>
                  <a:lnTo>
                    <a:pt x="823" y="1131"/>
                  </a:lnTo>
                  <a:lnTo>
                    <a:pt x="842" y="1138"/>
                  </a:lnTo>
                  <a:lnTo>
                    <a:pt x="848" y="1131"/>
                  </a:lnTo>
                  <a:lnTo>
                    <a:pt x="855" y="1125"/>
                  </a:lnTo>
                  <a:lnTo>
                    <a:pt x="880" y="1093"/>
                  </a:lnTo>
                  <a:lnTo>
                    <a:pt x="893" y="1067"/>
                  </a:lnTo>
                  <a:lnTo>
                    <a:pt x="893" y="1048"/>
                  </a:lnTo>
                  <a:lnTo>
                    <a:pt x="893" y="1029"/>
                  </a:lnTo>
                  <a:lnTo>
                    <a:pt x="887" y="1022"/>
                  </a:lnTo>
                  <a:lnTo>
                    <a:pt x="874" y="1016"/>
                  </a:lnTo>
                  <a:lnTo>
                    <a:pt x="360" y="257"/>
                  </a:lnTo>
                  <a:lnTo>
                    <a:pt x="1060" y="1093"/>
                  </a:lnTo>
                  <a:lnTo>
                    <a:pt x="1035" y="1099"/>
                  </a:lnTo>
                  <a:lnTo>
                    <a:pt x="1028" y="1106"/>
                  </a:lnTo>
                  <a:lnTo>
                    <a:pt x="1022" y="1119"/>
                  </a:lnTo>
                  <a:lnTo>
                    <a:pt x="1022" y="1125"/>
                  </a:lnTo>
                  <a:lnTo>
                    <a:pt x="1035" y="1131"/>
                  </a:lnTo>
                  <a:lnTo>
                    <a:pt x="1060" y="1138"/>
                  </a:lnTo>
                  <a:lnTo>
                    <a:pt x="1086" y="1131"/>
                  </a:lnTo>
                  <a:lnTo>
                    <a:pt x="1099" y="1125"/>
                  </a:lnTo>
                  <a:lnTo>
                    <a:pt x="1105" y="1106"/>
                  </a:lnTo>
                  <a:lnTo>
                    <a:pt x="1099" y="1099"/>
                  </a:lnTo>
                  <a:lnTo>
                    <a:pt x="1093" y="1093"/>
                  </a:lnTo>
                  <a:lnTo>
                    <a:pt x="1060" y="1093"/>
                  </a:lnTo>
                  <a:lnTo>
                    <a:pt x="360" y="257"/>
                  </a:lnTo>
                  <a:lnTo>
                    <a:pt x="1035" y="1061"/>
                  </a:lnTo>
                  <a:lnTo>
                    <a:pt x="1035" y="1041"/>
                  </a:lnTo>
                  <a:lnTo>
                    <a:pt x="1028" y="1041"/>
                  </a:lnTo>
                  <a:lnTo>
                    <a:pt x="1022" y="1041"/>
                  </a:lnTo>
                  <a:lnTo>
                    <a:pt x="1009" y="1048"/>
                  </a:lnTo>
                  <a:lnTo>
                    <a:pt x="996" y="1054"/>
                  </a:lnTo>
                  <a:lnTo>
                    <a:pt x="990" y="1061"/>
                  </a:lnTo>
                  <a:lnTo>
                    <a:pt x="990" y="1074"/>
                  </a:lnTo>
                  <a:lnTo>
                    <a:pt x="1003" y="1093"/>
                  </a:lnTo>
                  <a:lnTo>
                    <a:pt x="1015" y="1093"/>
                  </a:lnTo>
                  <a:lnTo>
                    <a:pt x="1022" y="1093"/>
                  </a:lnTo>
                  <a:lnTo>
                    <a:pt x="1035" y="1067"/>
                  </a:lnTo>
                  <a:lnTo>
                    <a:pt x="1035" y="1061"/>
                  </a:lnTo>
                  <a:lnTo>
                    <a:pt x="360" y="257"/>
                  </a:lnTo>
                  <a:lnTo>
                    <a:pt x="1054" y="932"/>
                  </a:lnTo>
                  <a:lnTo>
                    <a:pt x="1041" y="939"/>
                  </a:lnTo>
                  <a:lnTo>
                    <a:pt x="1035" y="945"/>
                  </a:lnTo>
                  <a:lnTo>
                    <a:pt x="1041" y="951"/>
                  </a:lnTo>
                  <a:lnTo>
                    <a:pt x="1054" y="964"/>
                  </a:lnTo>
                  <a:lnTo>
                    <a:pt x="1080" y="971"/>
                  </a:lnTo>
                  <a:lnTo>
                    <a:pt x="1093" y="971"/>
                  </a:lnTo>
                  <a:lnTo>
                    <a:pt x="1105" y="964"/>
                  </a:lnTo>
                  <a:lnTo>
                    <a:pt x="1105" y="951"/>
                  </a:lnTo>
                  <a:lnTo>
                    <a:pt x="1105" y="945"/>
                  </a:lnTo>
                  <a:lnTo>
                    <a:pt x="1093" y="932"/>
                  </a:lnTo>
                  <a:lnTo>
                    <a:pt x="1086" y="926"/>
                  </a:lnTo>
                  <a:lnTo>
                    <a:pt x="1054" y="932"/>
                  </a:lnTo>
                  <a:lnTo>
                    <a:pt x="360" y="257"/>
                  </a:lnTo>
                  <a:lnTo>
                    <a:pt x="1189" y="739"/>
                  </a:lnTo>
                  <a:lnTo>
                    <a:pt x="1157" y="752"/>
                  </a:lnTo>
                  <a:lnTo>
                    <a:pt x="1150" y="765"/>
                  </a:lnTo>
                  <a:lnTo>
                    <a:pt x="1150" y="778"/>
                  </a:lnTo>
                  <a:lnTo>
                    <a:pt x="1163" y="804"/>
                  </a:lnTo>
                  <a:lnTo>
                    <a:pt x="1183" y="816"/>
                  </a:lnTo>
                  <a:lnTo>
                    <a:pt x="1215" y="816"/>
                  </a:lnTo>
                  <a:lnTo>
                    <a:pt x="1228" y="810"/>
                  </a:lnTo>
                  <a:lnTo>
                    <a:pt x="1240" y="797"/>
                  </a:lnTo>
                  <a:lnTo>
                    <a:pt x="1240" y="771"/>
                  </a:lnTo>
                  <a:lnTo>
                    <a:pt x="1234" y="759"/>
                  </a:lnTo>
                  <a:lnTo>
                    <a:pt x="1221" y="746"/>
                  </a:lnTo>
                  <a:lnTo>
                    <a:pt x="1215" y="739"/>
                  </a:lnTo>
                  <a:lnTo>
                    <a:pt x="1189" y="739"/>
                  </a:lnTo>
                  <a:lnTo>
                    <a:pt x="360" y="257"/>
                  </a:lnTo>
                  <a:lnTo>
                    <a:pt x="1240" y="534"/>
                  </a:lnTo>
                  <a:lnTo>
                    <a:pt x="1228" y="553"/>
                  </a:lnTo>
                  <a:lnTo>
                    <a:pt x="1228" y="566"/>
                  </a:lnTo>
                  <a:lnTo>
                    <a:pt x="1234" y="585"/>
                  </a:lnTo>
                  <a:lnTo>
                    <a:pt x="1253" y="598"/>
                  </a:lnTo>
                  <a:lnTo>
                    <a:pt x="1279" y="592"/>
                  </a:lnTo>
                  <a:lnTo>
                    <a:pt x="1298" y="572"/>
                  </a:lnTo>
                  <a:lnTo>
                    <a:pt x="1305" y="553"/>
                  </a:lnTo>
                  <a:lnTo>
                    <a:pt x="1298" y="534"/>
                  </a:lnTo>
                  <a:lnTo>
                    <a:pt x="1285" y="521"/>
                  </a:lnTo>
                  <a:lnTo>
                    <a:pt x="1266" y="521"/>
                  </a:lnTo>
                  <a:lnTo>
                    <a:pt x="1253" y="527"/>
                  </a:lnTo>
                  <a:lnTo>
                    <a:pt x="1240" y="534"/>
                  </a:lnTo>
                  <a:lnTo>
                    <a:pt x="360" y="257"/>
                  </a:lnTo>
                  <a:lnTo>
                    <a:pt x="1343" y="585"/>
                  </a:lnTo>
                  <a:lnTo>
                    <a:pt x="1324" y="585"/>
                  </a:lnTo>
                  <a:lnTo>
                    <a:pt x="1318" y="592"/>
                  </a:lnTo>
                  <a:lnTo>
                    <a:pt x="1318" y="604"/>
                  </a:lnTo>
                  <a:lnTo>
                    <a:pt x="1318" y="617"/>
                  </a:lnTo>
                  <a:lnTo>
                    <a:pt x="1330" y="624"/>
                  </a:lnTo>
                  <a:lnTo>
                    <a:pt x="1343" y="624"/>
                  </a:lnTo>
                  <a:lnTo>
                    <a:pt x="1350" y="617"/>
                  </a:lnTo>
                  <a:lnTo>
                    <a:pt x="1356" y="611"/>
                  </a:lnTo>
                  <a:lnTo>
                    <a:pt x="1356" y="598"/>
                  </a:lnTo>
                  <a:lnTo>
                    <a:pt x="1343" y="585"/>
                  </a:lnTo>
                  <a:lnTo>
                    <a:pt x="360" y="257"/>
                  </a:lnTo>
                  <a:lnTo>
                    <a:pt x="1465" y="547"/>
                  </a:lnTo>
                  <a:lnTo>
                    <a:pt x="1446" y="553"/>
                  </a:lnTo>
                  <a:lnTo>
                    <a:pt x="1433" y="559"/>
                  </a:lnTo>
                  <a:lnTo>
                    <a:pt x="1427" y="566"/>
                  </a:lnTo>
                  <a:lnTo>
                    <a:pt x="1433" y="592"/>
                  </a:lnTo>
                  <a:lnTo>
                    <a:pt x="1446" y="598"/>
                  </a:lnTo>
                  <a:lnTo>
                    <a:pt x="1472" y="598"/>
                  </a:lnTo>
                  <a:lnTo>
                    <a:pt x="1504" y="585"/>
                  </a:lnTo>
                  <a:lnTo>
                    <a:pt x="1510" y="572"/>
                  </a:lnTo>
                  <a:lnTo>
                    <a:pt x="1510" y="559"/>
                  </a:lnTo>
                  <a:lnTo>
                    <a:pt x="1491" y="547"/>
                  </a:lnTo>
                  <a:lnTo>
                    <a:pt x="1465" y="547"/>
                  </a:lnTo>
                  <a:lnTo>
                    <a:pt x="360" y="257"/>
                  </a:lnTo>
                  <a:lnTo>
                    <a:pt x="1453" y="816"/>
                  </a:lnTo>
                  <a:lnTo>
                    <a:pt x="1433" y="810"/>
                  </a:lnTo>
                  <a:lnTo>
                    <a:pt x="1420" y="816"/>
                  </a:lnTo>
                  <a:lnTo>
                    <a:pt x="1414" y="829"/>
                  </a:lnTo>
                  <a:lnTo>
                    <a:pt x="1414" y="836"/>
                  </a:lnTo>
                  <a:lnTo>
                    <a:pt x="1427" y="842"/>
                  </a:lnTo>
                  <a:lnTo>
                    <a:pt x="1446" y="842"/>
                  </a:lnTo>
                  <a:lnTo>
                    <a:pt x="1465" y="829"/>
                  </a:lnTo>
                  <a:lnTo>
                    <a:pt x="1465" y="823"/>
                  </a:lnTo>
                  <a:lnTo>
                    <a:pt x="1453" y="816"/>
                  </a:lnTo>
                  <a:lnTo>
                    <a:pt x="360" y="257"/>
                  </a:lnTo>
                  <a:lnTo>
                    <a:pt x="1613" y="855"/>
                  </a:lnTo>
                  <a:lnTo>
                    <a:pt x="1600" y="861"/>
                  </a:lnTo>
                  <a:lnTo>
                    <a:pt x="1594" y="874"/>
                  </a:lnTo>
                  <a:lnTo>
                    <a:pt x="1594" y="894"/>
                  </a:lnTo>
                  <a:lnTo>
                    <a:pt x="1600" y="900"/>
                  </a:lnTo>
                  <a:lnTo>
                    <a:pt x="1613" y="900"/>
                  </a:lnTo>
                  <a:lnTo>
                    <a:pt x="1633" y="900"/>
                  </a:lnTo>
                  <a:lnTo>
                    <a:pt x="1639" y="887"/>
                  </a:lnTo>
                  <a:lnTo>
                    <a:pt x="1645" y="868"/>
                  </a:lnTo>
                  <a:lnTo>
                    <a:pt x="1645" y="855"/>
                  </a:lnTo>
                  <a:lnTo>
                    <a:pt x="1639" y="849"/>
                  </a:lnTo>
                  <a:lnTo>
                    <a:pt x="1613" y="855"/>
                  </a:lnTo>
                  <a:lnTo>
                    <a:pt x="360" y="257"/>
                  </a:lnTo>
                  <a:lnTo>
                    <a:pt x="1980" y="816"/>
                  </a:lnTo>
                  <a:lnTo>
                    <a:pt x="1967" y="810"/>
                  </a:lnTo>
                  <a:lnTo>
                    <a:pt x="1960" y="804"/>
                  </a:lnTo>
                  <a:lnTo>
                    <a:pt x="1948" y="804"/>
                  </a:lnTo>
                  <a:lnTo>
                    <a:pt x="1941" y="804"/>
                  </a:lnTo>
                  <a:lnTo>
                    <a:pt x="1928" y="810"/>
                  </a:lnTo>
                  <a:lnTo>
                    <a:pt x="1922" y="823"/>
                  </a:lnTo>
                  <a:lnTo>
                    <a:pt x="1928" y="842"/>
                  </a:lnTo>
                  <a:lnTo>
                    <a:pt x="1935" y="849"/>
                  </a:lnTo>
                  <a:lnTo>
                    <a:pt x="1948" y="849"/>
                  </a:lnTo>
                  <a:lnTo>
                    <a:pt x="1973" y="842"/>
                  </a:lnTo>
                  <a:lnTo>
                    <a:pt x="1980" y="829"/>
                  </a:lnTo>
                  <a:lnTo>
                    <a:pt x="1980" y="816"/>
                  </a:lnTo>
                  <a:lnTo>
                    <a:pt x="360" y="257"/>
                  </a:lnTo>
                  <a:lnTo>
                    <a:pt x="1819" y="1061"/>
                  </a:lnTo>
                  <a:lnTo>
                    <a:pt x="1793" y="1074"/>
                  </a:lnTo>
                  <a:lnTo>
                    <a:pt x="1768" y="1099"/>
                  </a:lnTo>
                  <a:lnTo>
                    <a:pt x="1768" y="1112"/>
                  </a:lnTo>
                  <a:lnTo>
                    <a:pt x="1780" y="1125"/>
                  </a:lnTo>
                  <a:lnTo>
                    <a:pt x="1806" y="1131"/>
                  </a:lnTo>
                  <a:lnTo>
                    <a:pt x="1838" y="1138"/>
                  </a:lnTo>
                  <a:lnTo>
                    <a:pt x="1858" y="1138"/>
                  </a:lnTo>
                  <a:lnTo>
                    <a:pt x="1877" y="1125"/>
                  </a:lnTo>
                  <a:lnTo>
                    <a:pt x="1896" y="1106"/>
                  </a:lnTo>
                  <a:lnTo>
                    <a:pt x="1883" y="1080"/>
                  </a:lnTo>
                  <a:lnTo>
                    <a:pt x="1864" y="1061"/>
                  </a:lnTo>
                  <a:lnTo>
                    <a:pt x="1851" y="1061"/>
                  </a:lnTo>
                  <a:lnTo>
                    <a:pt x="1819" y="1061"/>
                  </a:lnTo>
                  <a:lnTo>
                    <a:pt x="360" y="257"/>
                  </a:lnTo>
                  <a:lnTo>
                    <a:pt x="2108" y="977"/>
                  </a:lnTo>
                  <a:lnTo>
                    <a:pt x="2102" y="971"/>
                  </a:lnTo>
                  <a:lnTo>
                    <a:pt x="2083" y="964"/>
                  </a:lnTo>
                  <a:lnTo>
                    <a:pt x="2044" y="958"/>
                  </a:lnTo>
                  <a:lnTo>
                    <a:pt x="2018" y="964"/>
                  </a:lnTo>
                  <a:lnTo>
                    <a:pt x="2005" y="971"/>
                  </a:lnTo>
                  <a:lnTo>
                    <a:pt x="2005" y="977"/>
                  </a:lnTo>
                  <a:lnTo>
                    <a:pt x="1999" y="1009"/>
                  </a:lnTo>
                  <a:lnTo>
                    <a:pt x="1986" y="1022"/>
                  </a:lnTo>
                  <a:lnTo>
                    <a:pt x="1980" y="1035"/>
                  </a:lnTo>
                  <a:lnTo>
                    <a:pt x="1967" y="1048"/>
                  </a:lnTo>
                  <a:lnTo>
                    <a:pt x="1967" y="1054"/>
                  </a:lnTo>
                  <a:lnTo>
                    <a:pt x="1973" y="1061"/>
                  </a:lnTo>
                  <a:lnTo>
                    <a:pt x="2031" y="1080"/>
                  </a:lnTo>
                  <a:lnTo>
                    <a:pt x="2057" y="1093"/>
                  </a:lnTo>
                  <a:lnTo>
                    <a:pt x="2076" y="1093"/>
                  </a:lnTo>
                  <a:lnTo>
                    <a:pt x="2102" y="1080"/>
                  </a:lnTo>
                  <a:lnTo>
                    <a:pt x="2134" y="1061"/>
                  </a:lnTo>
                  <a:lnTo>
                    <a:pt x="2147" y="1054"/>
                  </a:lnTo>
                  <a:lnTo>
                    <a:pt x="2153" y="1041"/>
                  </a:lnTo>
                  <a:lnTo>
                    <a:pt x="2153" y="1029"/>
                  </a:lnTo>
                  <a:lnTo>
                    <a:pt x="2134" y="1009"/>
                  </a:lnTo>
                  <a:lnTo>
                    <a:pt x="2108" y="977"/>
                  </a:lnTo>
                  <a:lnTo>
                    <a:pt x="360" y="257"/>
                  </a:lnTo>
                  <a:lnTo>
                    <a:pt x="1144" y="1003"/>
                  </a:lnTo>
                  <a:lnTo>
                    <a:pt x="1138" y="1009"/>
                  </a:lnTo>
                  <a:lnTo>
                    <a:pt x="1131" y="1022"/>
                  </a:lnTo>
                  <a:lnTo>
                    <a:pt x="1138" y="1029"/>
                  </a:lnTo>
                  <a:lnTo>
                    <a:pt x="1150" y="1029"/>
                  </a:lnTo>
                  <a:lnTo>
                    <a:pt x="1157" y="1022"/>
                  </a:lnTo>
                  <a:lnTo>
                    <a:pt x="1157" y="1016"/>
                  </a:lnTo>
                  <a:lnTo>
                    <a:pt x="1150" y="1009"/>
                  </a:lnTo>
                  <a:lnTo>
                    <a:pt x="1144" y="1003"/>
                  </a:lnTo>
                  <a:lnTo>
                    <a:pt x="360" y="257"/>
                  </a:lnTo>
                  <a:lnTo>
                    <a:pt x="2790" y="386"/>
                  </a:lnTo>
                  <a:lnTo>
                    <a:pt x="2777" y="386"/>
                  </a:lnTo>
                  <a:lnTo>
                    <a:pt x="2777" y="399"/>
                  </a:lnTo>
                  <a:lnTo>
                    <a:pt x="2770" y="418"/>
                  </a:lnTo>
                  <a:lnTo>
                    <a:pt x="2732" y="437"/>
                  </a:lnTo>
                  <a:lnTo>
                    <a:pt x="2680" y="457"/>
                  </a:lnTo>
                  <a:lnTo>
                    <a:pt x="2629" y="476"/>
                  </a:lnTo>
                  <a:lnTo>
                    <a:pt x="2584" y="508"/>
                  </a:lnTo>
                  <a:lnTo>
                    <a:pt x="2552" y="534"/>
                  </a:lnTo>
                  <a:lnTo>
                    <a:pt x="2520" y="547"/>
                  </a:lnTo>
                  <a:lnTo>
                    <a:pt x="2488" y="553"/>
                  </a:lnTo>
                  <a:lnTo>
                    <a:pt x="2462" y="572"/>
                  </a:lnTo>
                  <a:lnTo>
                    <a:pt x="2346" y="656"/>
                  </a:lnTo>
                  <a:lnTo>
                    <a:pt x="2320" y="669"/>
                  </a:lnTo>
                  <a:lnTo>
                    <a:pt x="2295" y="675"/>
                  </a:lnTo>
                  <a:lnTo>
                    <a:pt x="2275" y="694"/>
                  </a:lnTo>
                  <a:lnTo>
                    <a:pt x="2263" y="694"/>
                  </a:lnTo>
                  <a:lnTo>
                    <a:pt x="2237" y="688"/>
                  </a:lnTo>
                  <a:lnTo>
                    <a:pt x="2192" y="675"/>
                  </a:lnTo>
                  <a:lnTo>
                    <a:pt x="2160" y="694"/>
                  </a:lnTo>
                  <a:lnTo>
                    <a:pt x="2128" y="707"/>
                  </a:lnTo>
                  <a:lnTo>
                    <a:pt x="2121" y="714"/>
                  </a:lnTo>
                  <a:lnTo>
                    <a:pt x="2115" y="720"/>
                  </a:lnTo>
                  <a:lnTo>
                    <a:pt x="2115" y="739"/>
                  </a:lnTo>
                  <a:lnTo>
                    <a:pt x="2128" y="791"/>
                  </a:lnTo>
                  <a:lnTo>
                    <a:pt x="2140" y="816"/>
                  </a:lnTo>
                  <a:lnTo>
                    <a:pt x="2147" y="836"/>
                  </a:lnTo>
                  <a:lnTo>
                    <a:pt x="2185" y="861"/>
                  </a:lnTo>
                  <a:lnTo>
                    <a:pt x="2218" y="868"/>
                  </a:lnTo>
                  <a:lnTo>
                    <a:pt x="2237" y="868"/>
                  </a:lnTo>
                  <a:lnTo>
                    <a:pt x="2269" y="861"/>
                  </a:lnTo>
                  <a:lnTo>
                    <a:pt x="2288" y="849"/>
                  </a:lnTo>
                  <a:lnTo>
                    <a:pt x="2314" y="842"/>
                  </a:lnTo>
                  <a:lnTo>
                    <a:pt x="2327" y="836"/>
                  </a:lnTo>
                  <a:lnTo>
                    <a:pt x="2333" y="823"/>
                  </a:lnTo>
                  <a:lnTo>
                    <a:pt x="2333" y="797"/>
                  </a:lnTo>
                  <a:lnTo>
                    <a:pt x="2333" y="771"/>
                  </a:lnTo>
                  <a:lnTo>
                    <a:pt x="2346" y="765"/>
                  </a:lnTo>
                  <a:lnTo>
                    <a:pt x="2365" y="752"/>
                  </a:lnTo>
                  <a:lnTo>
                    <a:pt x="2378" y="739"/>
                  </a:lnTo>
                  <a:lnTo>
                    <a:pt x="2385" y="726"/>
                  </a:lnTo>
                  <a:lnTo>
                    <a:pt x="2417" y="688"/>
                  </a:lnTo>
                  <a:lnTo>
                    <a:pt x="2443" y="656"/>
                  </a:lnTo>
                  <a:lnTo>
                    <a:pt x="2500" y="624"/>
                  </a:lnTo>
                  <a:lnTo>
                    <a:pt x="2558" y="585"/>
                  </a:lnTo>
                  <a:lnTo>
                    <a:pt x="2603" y="553"/>
                  </a:lnTo>
                  <a:lnTo>
                    <a:pt x="2661" y="521"/>
                  </a:lnTo>
                  <a:lnTo>
                    <a:pt x="2745" y="463"/>
                  </a:lnTo>
                  <a:lnTo>
                    <a:pt x="2770" y="444"/>
                  </a:lnTo>
                  <a:lnTo>
                    <a:pt x="2790" y="437"/>
                  </a:lnTo>
                  <a:lnTo>
                    <a:pt x="2809" y="437"/>
                  </a:lnTo>
                  <a:lnTo>
                    <a:pt x="2815" y="437"/>
                  </a:lnTo>
                  <a:lnTo>
                    <a:pt x="2815" y="431"/>
                  </a:lnTo>
                  <a:lnTo>
                    <a:pt x="2815" y="399"/>
                  </a:lnTo>
                  <a:lnTo>
                    <a:pt x="2803" y="392"/>
                  </a:lnTo>
                  <a:lnTo>
                    <a:pt x="2790" y="386"/>
                  </a:lnTo>
                  <a:lnTo>
                    <a:pt x="360" y="257"/>
                  </a:lnTo>
                  <a:lnTo>
                    <a:pt x="3008" y="302"/>
                  </a:lnTo>
                  <a:lnTo>
                    <a:pt x="2995" y="283"/>
                  </a:lnTo>
                  <a:lnTo>
                    <a:pt x="2983" y="270"/>
                  </a:lnTo>
                  <a:lnTo>
                    <a:pt x="2963" y="270"/>
                  </a:lnTo>
                  <a:lnTo>
                    <a:pt x="2950" y="283"/>
                  </a:lnTo>
                  <a:lnTo>
                    <a:pt x="2912" y="328"/>
                  </a:lnTo>
                  <a:lnTo>
                    <a:pt x="2905" y="328"/>
                  </a:lnTo>
                  <a:lnTo>
                    <a:pt x="2899" y="322"/>
                  </a:lnTo>
                  <a:lnTo>
                    <a:pt x="2886" y="322"/>
                  </a:lnTo>
                  <a:lnTo>
                    <a:pt x="2873" y="322"/>
                  </a:lnTo>
                  <a:lnTo>
                    <a:pt x="2841" y="341"/>
                  </a:lnTo>
                  <a:lnTo>
                    <a:pt x="2835" y="354"/>
                  </a:lnTo>
                  <a:lnTo>
                    <a:pt x="2835" y="367"/>
                  </a:lnTo>
                  <a:lnTo>
                    <a:pt x="2835" y="392"/>
                  </a:lnTo>
                  <a:lnTo>
                    <a:pt x="2848" y="405"/>
                  </a:lnTo>
                  <a:lnTo>
                    <a:pt x="2860" y="418"/>
                  </a:lnTo>
                  <a:lnTo>
                    <a:pt x="2880" y="418"/>
                  </a:lnTo>
                  <a:lnTo>
                    <a:pt x="2905" y="405"/>
                  </a:lnTo>
                  <a:lnTo>
                    <a:pt x="2931" y="386"/>
                  </a:lnTo>
                  <a:lnTo>
                    <a:pt x="2931" y="360"/>
                  </a:lnTo>
                  <a:lnTo>
                    <a:pt x="2938" y="354"/>
                  </a:lnTo>
                  <a:lnTo>
                    <a:pt x="2938" y="347"/>
                  </a:lnTo>
                  <a:lnTo>
                    <a:pt x="2957" y="354"/>
                  </a:lnTo>
                  <a:lnTo>
                    <a:pt x="2963" y="360"/>
                  </a:lnTo>
                  <a:lnTo>
                    <a:pt x="2976" y="354"/>
                  </a:lnTo>
                  <a:lnTo>
                    <a:pt x="3002" y="341"/>
                  </a:lnTo>
                  <a:lnTo>
                    <a:pt x="3008" y="328"/>
                  </a:lnTo>
                  <a:lnTo>
                    <a:pt x="3008" y="302"/>
                  </a:lnTo>
                  <a:lnTo>
                    <a:pt x="360" y="257"/>
                  </a:lnTo>
                  <a:lnTo>
                    <a:pt x="2288" y="887"/>
                  </a:lnTo>
                  <a:lnTo>
                    <a:pt x="2269" y="900"/>
                  </a:lnTo>
                  <a:lnTo>
                    <a:pt x="2250" y="913"/>
                  </a:lnTo>
                  <a:lnTo>
                    <a:pt x="2250" y="932"/>
                  </a:lnTo>
                  <a:lnTo>
                    <a:pt x="2256" y="939"/>
                  </a:lnTo>
                  <a:lnTo>
                    <a:pt x="2269" y="945"/>
                  </a:lnTo>
                  <a:lnTo>
                    <a:pt x="2288" y="945"/>
                  </a:lnTo>
                  <a:lnTo>
                    <a:pt x="2320" y="939"/>
                  </a:lnTo>
                  <a:lnTo>
                    <a:pt x="2333" y="932"/>
                  </a:lnTo>
                  <a:lnTo>
                    <a:pt x="2333" y="919"/>
                  </a:lnTo>
                  <a:lnTo>
                    <a:pt x="2333" y="906"/>
                  </a:lnTo>
                  <a:lnTo>
                    <a:pt x="2327" y="894"/>
                  </a:lnTo>
                  <a:lnTo>
                    <a:pt x="2320" y="874"/>
                  </a:lnTo>
                  <a:lnTo>
                    <a:pt x="2314" y="874"/>
                  </a:lnTo>
                  <a:lnTo>
                    <a:pt x="2288" y="887"/>
                  </a:lnTo>
                  <a:lnTo>
                    <a:pt x="360" y="257"/>
                  </a:lnTo>
                  <a:lnTo>
                    <a:pt x="2449" y="823"/>
                  </a:lnTo>
                  <a:lnTo>
                    <a:pt x="2443" y="810"/>
                  </a:lnTo>
                  <a:lnTo>
                    <a:pt x="2436" y="804"/>
                  </a:lnTo>
                  <a:lnTo>
                    <a:pt x="2423" y="791"/>
                  </a:lnTo>
                  <a:lnTo>
                    <a:pt x="2398" y="791"/>
                  </a:lnTo>
                  <a:lnTo>
                    <a:pt x="2385" y="797"/>
                  </a:lnTo>
                  <a:lnTo>
                    <a:pt x="2378" y="804"/>
                  </a:lnTo>
                  <a:lnTo>
                    <a:pt x="2372" y="816"/>
                  </a:lnTo>
                  <a:lnTo>
                    <a:pt x="2365" y="829"/>
                  </a:lnTo>
                  <a:lnTo>
                    <a:pt x="2365" y="849"/>
                  </a:lnTo>
                  <a:lnTo>
                    <a:pt x="2353" y="855"/>
                  </a:lnTo>
                  <a:lnTo>
                    <a:pt x="2346" y="868"/>
                  </a:lnTo>
                  <a:lnTo>
                    <a:pt x="2340" y="874"/>
                  </a:lnTo>
                  <a:lnTo>
                    <a:pt x="2340" y="887"/>
                  </a:lnTo>
                  <a:lnTo>
                    <a:pt x="2353" y="900"/>
                  </a:lnTo>
                  <a:lnTo>
                    <a:pt x="2372" y="900"/>
                  </a:lnTo>
                  <a:lnTo>
                    <a:pt x="2385" y="900"/>
                  </a:lnTo>
                  <a:lnTo>
                    <a:pt x="2391" y="894"/>
                  </a:lnTo>
                  <a:lnTo>
                    <a:pt x="2436" y="868"/>
                  </a:lnTo>
                  <a:lnTo>
                    <a:pt x="2443" y="861"/>
                  </a:lnTo>
                  <a:lnTo>
                    <a:pt x="2449" y="849"/>
                  </a:lnTo>
                  <a:lnTo>
                    <a:pt x="2449" y="823"/>
                  </a:lnTo>
                  <a:lnTo>
                    <a:pt x="360" y="257"/>
                  </a:lnTo>
                  <a:lnTo>
                    <a:pt x="2642" y="694"/>
                  </a:lnTo>
                  <a:lnTo>
                    <a:pt x="2629" y="701"/>
                  </a:lnTo>
                  <a:lnTo>
                    <a:pt x="2623" y="714"/>
                  </a:lnTo>
                  <a:lnTo>
                    <a:pt x="2616" y="739"/>
                  </a:lnTo>
                  <a:lnTo>
                    <a:pt x="2623" y="752"/>
                  </a:lnTo>
                  <a:lnTo>
                    <a:pt x="2635" y="759"/>
                  </a:lnTo>
                  <a:lnTo>
                    <a:pt x="2661" y="752"/>
                  </a:lnTo>
                  <a:lnTo>
                    <a:pt x="2668" y="746"/>
                  </a:lnTo>
                  <a:lnTo>
                    <a:pt x="2674" y="726"/>
                  </a:lnTo>
                  <a:lnTo>
                    <a:pt x="2674" y="707"/>
                  </a:lnTo>
                  <a:lnTo>
                    <a:pt x="2668" y="694"/>
                  </a:lnTo>
                  <a:lnTo>
                    <a:pt x="2648" y="694"/>
                  </a:lnTo>
                  <a:lnTo>
                    <a:pt x="2642" y="694"/>
                  </a:lnTo>
                  <a:lnTo>
                    <a:pt x="360" y="257"/>
                  </a:lnTo>
                  <a:lnTo>
                    <a:pt x="2243" y="521"/>
                  </a:lnTo>
                  <a:lnTo>
                    <a:pt x="2237" y="508"/>
                  </a:lnTo>
                  <a:lnTo>
                    <a:pt x="2218" y="514"/>
                  </a:lnTo>
                  <a:lnTo>
                    <a:pt x="2205" y="521"/>
                  </a:lnTo>
                  <a:lnTo>
                    <a:pt x="2205" y="527"/>
                  </a:lnTo>
                  <a:lnTo>
                    <a:pt x="2205" y="534"/>
                  </a:lnTo>
                  <a:lnTo>
                    <a:pt x="2218" y="540"/>
                  </a:lnTo>
                  <a:lnTo>
                    <a:pt x="2230" y="534"/>
                  </a:lnTo>
                  <a:lnTo>
                    <a:pt x="2243" y="527"/>
                  </a:lnTo>
                  <a:lnTo>
                    <a:pt x="2243" y="521"/>
                  </a:lnTo>
                  <a:lnTo>
                    <a:pt x="360" y="257"/>
                  </a:lnTo>
                  <a:lnTo>
                    <a:pt x="2481" y="1170"/>
                  </a:lnTo>
                  <a:lnTo>
                    <a:pt x="2462" y="1164"/>
                  </a:lnTo>
                  <a:lnTo>
                    <a:pt x="2443" y="1170"/>
                  </a:lnTo>
                  <a:lnTo>
                    <a:pt x="2430" y="1183"/>
                  </a:lnTo>
                  <a:lnTo>
                    <a:pt x="2430" y="1202"/>
                  </a:lnTo>
                  <a:lnTo>
                    <a:pt x="2430" y="1209"/>
                  </a:lnTo>
                  <a:lnTo>
                    <a:pt x="2455" y="1228"/>
                  </a:lnTo>
                  <a:lnTo>
                    <a:pt x="2462" y="1228"/>
                  </a:lnTo>
                  <a:lnTo>
                    <a:pt x="2475" y="1228"/>
                  </a:lnTo>
                  <a:lnTo>
                    <a:pt x="2488" y="1215"/>
                  </a:lnTo>
                  <a:lnTo>
                    <a:pt x="2494" y="1202"/>
                  </a:lnTo>
                  <a:lnTo>
                    <a:pt x="2494" y="1183"/>
                  </a:lnTo>
                  <a:lnTo>
                    <a:pt x="2481" y="1170"/>
                  </a:lnTo>
                  <a:lnTo>
                    <a:pt x="360" y="257"/>
                  </a:lnTo>
                  <a:lnTo>
                    <a:pt x="2719" y="1009"/>
                  </a:lnTo>
                  <a:lnTo>
                    <a:pt x="2719" y="1022"/>
                  </a:lnTo>
                  <a:lnTo>
                    <a:pt x="2725" y="1035"/>
                  </a:lnTo>
                  <a:lnTo>
                    <a:pt x="2738" y="1041"/>
                  </a:lnTo>
                  <a:lnTo>
                    <a:pt x="2758" y="1041"/>
                  </a:lnTo>
                  <a:lnTo>
                    <a:pt x="2764" y="1041"/>
                  </a:lnTo>
                  <a:lnTo>
                    <a:pt x="2770" y="1029"/>
                  </a:lnTo>
                  <a:lnTo>
                    <a:pt x="2770" y="1016"/>
                  </a:lnTo>
                  <a:lnTo>
                    <a:pt x="2764" y="1003"/>
                  </a:lnTo>
                  <a:lnTo>
                    <a:pt x="2751" y="996"/>
                  </a:lnTo>
                  <a:lnTo>
                    <a:pt x="2738" y="996"/>
                  </a:lnTo>
                  <a:lnTo>
                    <a:pt x="2725" y="1003"/>
                  </a:lnTo>
                  <a:lnTo>
                    <a:pt x="2719" y="1009"/>
                  </a:lnTo>
                  <a:lnTo>
                    <a:pt x="360" y="257"/>
                  </a:lnTo>
                  <a:lnTo>
                    <a:pt x="2918" y="643"/>
                  </a:lnTo>
                  <a:lnTo>
                    <a:pt x="2905" y="649"/>
                  </a:lnTo>
                  <a:lnTo>
                    <a:pt x="2893" y="662"/>
                  </a:lnTo>
                  <a:lnTo>
                    <a:pt x="2886" y="675"/>
                  </a:lnTo>
                  <a:lnTo>
                    <a:pt x="2886" y="694"/>
                  </a:lnTo>
                  <a:lnTo>
                    <a:pt x="2905" y="714"/>
                  </a:lnTo>
                  <a:lnTo>
                    <a:pt x="2918" y="720"/>
                  </a:lnTo>
                  <a:lnTo>
                    <a:pt x="2938" y="720"/>
                  </a:lnTo>
                  <a:lnTo>
                    <a:pt x="2963" y="707"/>
                  </a:lnTo>
                  <a:lnTo>
                    <a:pt x="2970" y="694"/>
                  </a:lnTo>
                  <a:lnTo>
                    <a:pt x="2970" y="675"/>
                  </a:lnTo>
                  <a:lnTo>
                    <a:pt x="2950" y="649"/>
                  </a:lnTo>
                  <a:lnTo>
                    <a:pt x="2938" y="643"/>
                  </a:lnTo>
                  <a:lnTo>
                    <a:pt x="2918" y="643"/>
                  </a:lnTo>
                  <a:lnTo>
                    <a:pt x="360" y="257"/>
                  </a:lnTo>
                  <a:lnTo>
                    <a:pt x="3008" y="849"/>
                  </a:lnTo>
                  <a:lnTo>
                    <a:pt x="2989" y="855"/>
                  </a:lnTo>
                  <a:lnTo>
                    <a:pt x="2983" y="861"/>
                  </a:lnTo>
                  <a:lnTo>
                    <a:pt x="2983" y="874"/>
                  </a:lnTo>
                  <a:lnTo>
                    <a:pt x="2989" y="887"/>
                  </a:lnTo>
                  <a:lnTo>
                    <a:pt x="2995" y="894"/>
                  </a:lnTo>
                  <a:lnTo>
                    <a:pt x="3015" y="900"/>
                  </a:lnTo>
                  <a:lnTo>
                    <a:pt x="3034" y="894"/>
                  </a:lnTo>
                  <a:lnTo>
                    <a:pt x="3047" y="874"/>
                  </a:lnTo>
                  <a:lnTo>
                    <a:pt x="3053" y="861"/>
                  </a:lnTo>
                  <a:lnTo>
                    <a:pt x="3053" y="849"/>
                  </a:lnTo>
                  <a:lnTo>
                    <a:pt x="3047" y="842"/>
                  </a:lnTo>
                  <a:lnTo>
                    <a:pt x="3040" y="842"/>
                  </a:lnTo>
                  <a:lnTo>
                    <a:pt x="3008" y="849"/>
                  </a:lnTo>
                  <a:lnTo>
                    <a:pt x="360" y="257"/>
                  </a:lnTo>
                  <a:lnTo>
                    <a:pt x="3150" y="514"/>
                  </a:lnTo>
                  <a:lnTo>
                    <a:pt x="3137" y="534"/>
                  </a:lnTo>
                  <a:lnTo>
                    <a:pt x="3137" y="547"/>
                  </a:lnTo>
                  <a:lnTo>
                    <a:pt x="3143" y="559"/>
                  </a:lnTo>
                  <a:lnTo>
                    <a:pt x="3156" y="566"/>
                  </a:lnTo>
                  <a:lnTo>
                    <a:pt x="3169" y="566"/>
                  </a:lnTo>
                  <a:lnTo>
                    <a:pt x="3182" y="553"/>
                  </a:lnTo>
                  <a:lnTo>
                    <a:pt x="3188" y="547"/>
                  </a:lnTo>
                  <a:lnTo>
                    <a:pt x="3188" y="527"/>
                  </a:lnTo>
                  <a:lnTo>
                    <a:pt x="3182" y="521"/>
                  </a:lnTo>
                  <a:lnTo>
                    <a:pt x="3169" y="514"/>
                  </a:lnTo>
                  <a:lnTo>
                    <a:pt x="3150" y="514"/>
                  </a:lnTo>
                  <a:lnTo>
                    <a:pt x="360" y="257"/>
                  </a:lnTo>
                  <a:lnTo>
                    <a:pt x="3163" y="347"/>
                  </a:lnTo>
                  <a:lnTo>
                    <a:pt x="3169" y="341"/>
                  </a:lnTo>
                  <a:lnTo>
                    <a:pt x="3175" y="334"/>
                  </a:lnTo>
                  <a:lnTo>
                    <a:pt x="3169" y="322"/>
                  </a:lnTo>
                  <a:lnTo>
                    <a:pt x="3156" y="309"/>
                  </a:lnTo>
                  <a:lnTo>
                    <a:pt x="3150" y="309"/>
                  </a:lnTo>
                  <a:lnTo>
                    <a:pt x="3143" y="315"/>
                  </a:lnTo>
                  <a:lnTo>
                    <a:pt x="3137" y="328"/>
                  </a:lnTo>
                  <a:lnTo>
                    <a:pt x="3137" y="341"/>
                  </a:lnTo>
                  <a:lnTo>
                    <a:pt x="3150" y="347"/>
                  </a:lnTo>
                  <a:lnTo>
                    <a:pt x="3163" y="347"/>
                  </a:lnTo>
                  <a:lnTo>
                    <a:pt x="360" y="257"/>
                  </a:lnTo>
                  <a:lnTo>
                    <a:pt x="2963" y="469"/>
                  </a:lnTo>
                  <a:lnTo>
                    <a:pt x="2950" y="469"/>
                  </a:lnTo>
                  <a:lnTo>
                    <a:pt x="2950" y="489"/>
                  </a:lnTo>
                  <a:lnTo>
                    <a:pt x="2950" y="495"/>
                  </a:lnTo>
                  <a:lnTo>
                    <a:pt x="2963" y="495"/>
                  </a:lnTo>
                  <a:lnTo>
                    <a:pt x="2970" y="495"/>
                  </a:lnTo>
                  <a:lnTo>
                    <a:pt x="2970" y="476"/>
                  </a:lnTo>
                  <a:lnTo>
                    <a:pt x="2970" y="469"/>
                  </a:lnTo>
                  <a:lnTo>
                    <a:pt x="2963" y="469"/>
                  </a:lnTo>
                  <a:lnTo>
                    <a:pt x="360" y="257"/>
                  </a:lnTo>
                  <a:lnTo>
                    <a:pt x="2880" y="932"/>
                  </a:lnTo>
                  <a:lnTo>
                    <a:pt x="2873" y="939"/>
                  </a:lnTo>
                  <a:lnTo>
                    <a:pt x="2873" y="945"/>
                  </a:lnTo>
                  <a:lnTo>
                    <a:pt x="2880" y="951"/>
                  </a:lnTo>
                  <a:lnTo>
                    <a:pt x="2886" y="951"/>
                  </a:lnTo>
                  <a:lnTo>
                    <a:pt x="2899" y="945"/>
                  </a:lnTo>
                  <a:lnTo>
                    <a:pt x="2899" y="932"/>
                  </a:lnTo>
                  <a:lnTo>
                    <a:pt x="2893" y="926"/>
                  </a:lnTo>
                  <a:lnTo>
                    <a:pt x="2880" y="932"/>
                  </a:lnTo>
                  <a:lnTo>
                    <a:pt x="360" y="257"/>
                  </a:lnTo>
                  <a:lnTo>
                    <a:pt x="3619" y="270"/>
                  </a:lnTo>
                  <a:lnTo>
                    <a:pt x="3600" y="270"/>
                  </a:lnTo>
                  <a:lnTo>
                    <a:pt x="3580" y="289"/>
                  </a:lnTo>
                  <a:lnTo>
                    <a:pt x="3580" y="296"/>
                  </a:lnTo>
                  <a:lnTo>
                    <a:pt x="3580" y="302"/>
                  </a:lnTo>
                  <a:lnTo>
                    <a:pt x="3593" y="302"/>
                  </a:lnTo>
                  <a:lnTo>
                    <a:pt x="3606" y="302"/>
                  </a:lnTo>
                  <a:lnTo>
                    <a:pt x="3619" y="302"/>
                  </a:lnTo>
                  <a:lnTo>
                    <a:pt x="3625" y="296"/>
                  </a:lnTo>
                  <a:lnTo>
                    <a:pt x="3625" y="283"/>
                  </a:lnTo>
                  <a:lnTo>
                    <a:pt x="3619" y="270"/>
                  </a:lnTo>
                  <a:lnTo>
                    <a:pt x="360" y="257"/>
                  </a:lnTo>
                  <a:lnTo>
                    <a:pt x="3934" y="829"/>
                  </a:lnTo>
                  <a:lnTo>
                    <a:pt x="3915" y="836"/>
                  </a:lnTo>
                  <a:lnTo>
                    <a:pt x="3902" y="849"/>
                  </a:lnTo>
                  <a:lnTo>
                    <a:pt x="3895" y="861"/>
                  </a:lnTo>
                  <a:lnTo>
                    <a:pt x="3908" y="906"/>
                  </a:lnTo>
                  <a:lnTo>
                    <a:pt x="3921" y="919"/>
                  </a:lnTo>
                  <a:lnTo>
                    <a:pt x="3934" y="926"/>
                  </a:lnTo>
                  <a:lnTo>
                    <a:pt x="3947" y="932"/>
                  </a:lnTo>
                  <a:lnTo>
                    <a:pt x="3966" y="932"/>
                  </a:lnTo>
                  <a:lnTo>
                    <a:pt x="3985" y="926"/>
                  </a:lnTo>
                  <a:lnTo>
                    <a:pt x="4011" y="900"/>
                  </a:lnTo>
                  <a:lnTo>
                    <a:pt x="4018" y="874"/>
                  </a:lnTo>
                  <a:lnTo>
                    <a:pt x="4018" y="855"/>
                  </a:lnTo>
                  <a:lnTo>
                    <a:pt x="4005" y="836"/>
                  </a:lnTo>
                  <a:lnTo>
                    <a:pt x="3979" y="829"/>
                  </a:lnTo>
                  <a:lnTo>
                    <a:pt x="3934" y="829"/>
                  </a:lnTo>
                  <a:lnTo>
                    <a:pt x="360" y="257"/>
                  </a:lnTo>
                  <a:lnTo>
                    <a:pt x="3831" y="739"/>
                  </a:lnTo>
                  <a:lnTo>
                    <a:pt x="3818" y="733"/>
                  </a:lnTo>
                  <a:lnTo>
                    <a:pt x="3812" y="746"/>
                  </a:lnTo>
                  <a:lnTo>
                    <a:pt x="3818" y="771"/>
                  </a:lnTo>
                  <a:lnTo>
                    <a:pt x="3831" y="797"/>
                  </a:lnTo>
                  <a:lnTo>
                    <a:pt x="3838" y="804"/>
                  </a:lnTo>
                  <a:lnTo>
                    <a:pt x="3844" y="797"/>
                  </a:lnTo>
                  <a:lnTo>
                    <a:pt x="3844" y="765"/>
                  </a:lnTo>
                  <a:lnTo>
                    <a:pt x="3844" y="752"/>
                  </a:lnTo>
                  <a:lnTo>
                    <a:pt x="3831" y="739"/>
                  </a:lnTo>
                  <a:lnTo>
                    <a:pt x="360" y="257"/>
                  </a:lnTo>
                  <a:lnTo>
                    <a:pt x="4249" y="752"/>
                  </a:lnTo>
                  <a:lnTo>
                    <a:pt x="4243" y="765"/>
                  </a:lnTo>
                  <a:lnTo>
                    <a:pt x="4243" y="771"/>
                  </a:lnTo>
                  <a:lnTo>
                    <a:pt x="4223" y="771"/>
                  </a:lnTo>
                  <a:lnTo>
                    <a:pt x="4210" y="778"/>
                  </a:lnTo>
                  <a:lnTo>
                    <a:pt x="4198" y="791"/>
                  </a:lnTo>
                  <a:lnTo>
                    <a:pt x="4185" y="791"/>
                  </a:lnTo>
                  <a:lnTo>
                    <a:pt x="4165" y="791"/>
                  </a:lnTo>
                  <a:lnTo>
                    <a:pt x="4146" y="797"/>
                  </a:lnTo>
                  <a:lnTo>
                    <a:pt x="4140" y="804"/>
                  </a:lnTo>
                  <a:lnTo>
                    <a:pt x="4127" y="804"/>
                  </a:lnTo>
                  <a:lnTo>
                    <a:pt x="4101" y="804"/>
                  </a:lnTo>
                  <a:lnTo>
                    <a:pt x="4082" y="810"/>
                  </a:lnTo>
                  <a:lnTo>
                    <a:pt x="4063" y="829"/>
                  </a:lnTo>
                  <a:lnTo>
                    <a:pt x="4063" y="836"/>
                  </a:lnTo>
                  <a:lnTo>
                    <a:pt x="4069" y="849"/>
                  </a:lnTo>
                  <a:lnTo>
                    <a:pt x="4082" y="861"/>
                  </a:lnTo>
                  <a:lnTo>
                    <a:pt x="4101" y="868"/>
                  </a:lnTo>
                  <a:lnTo>
                    <a:pt x="4120" y="855"/>
                  </a:lnTo>
                  <a:lnTo>
                    <a:pt x="4133" y="842"/>
                  </a:lnTo>
                  <a:lnTo>
                    <a:pt x="4153" y="836"/>
                  </a:lnTo>
                  <a:lnTo>
                    <a:pt x="4198" y="823"/>
                  </a:lnTo>
                  <a:lnTo>
                    <a:pt x="4236" y="797"/>
                  </a:lnTo>
                  <a:lnTo>
                    <a:pt x="4249" y="797"/>
                  </a:lnTo>
                  <a:lnTo>
                    <a:pt x="4255" y="797"/>
                  </a:lnTo>
                  <a:lnTo>
                    <a:pt x="4281" y="797"/>
                  </a:lnTo>
                  <a:lnTo>
                    <a:pt x="4294" y="778"/>
                  </a:lnTo>
                  <a:lnTo>
                    <a:pt x="4294" y="765"/>
                  </a:lnTo>
                  <a:lnTo>
                    <a:pt x="4281" y="746"/>
                  </a:lnTo>
                  <a:lnTo>
                    <a:pt x="4268" y="746"/>
                  </a:lnTo>
                  <a:lnTo>
                    <a:pt x="4255" y="746"/>
                  </a:lnTo>
                  <a:lnTo>
                    <a:pt x="4249" y="752"/>
                  </a:lnTo>
                  <a:lnTo>
                    <a:pt x="360" y="257"/>
                  </a:lnTo>
                  <a:lnTo>
                    <a:pt x="4313" y="739"/>
                  </a:lnTo>
                  <a:lnTo>
                    <a:pt x="4313" y="746"/>
                  </a:lnTo>
                  <a:lnTo>
                    <a:pt x="4313" y="752"/>
                  </a:lnTo>
                  <a:lnTo>
                    <a:pt x="4326" y="752"/>
                  </a:lnTo>
                  <a:lnTo>
                    <a:pt x="4333" y="746"/>
                  </a:lnTo>
                  <a:lnTo>
                    <a:pt x="4326" y="739"/>
                  </a:lnTo>
                  <a:lnTo>
                    <a:pt x="4313" y="739"/>
                  </a:lnTo>
                  <a:lnTo>
                    <a:pt x="360" y="257"/>
                  </a:lnTo>
                  <a:lnTo>
                    <a:pt x="4390" y="707"/>
                  </a:lnTo>
                  <a:lnTo>
                    <a:pt x="4378" y="707"/>
                  </a:lnTo>
                  <a:lnTo>
                    <a:pt x="4371" y="714"/>
                  </a:lnTo>
                  <a:lnTo>
                    <a:pt x="4371" y="726"/>
                  </a:lnTo>
                  <a:lnTo>
                    <a:pt x="4378" y="746"/>
                  </a:lnTo>
                  <a:lnTo>
                    <a:pt x="4390" y="746"/>
                  </a:lnTo>
                  <a:lnTo>
                    <a:pt x="4397" y="739"/>
                  </a:lnTo>
                  <a:lnTo>
                    <a:pt x="4403" y="726"/>
                  </a:lnTo>
                  <a:lnTo>
                    <a:pt x="4403" y="714"/>
                  </a:lnTo>
                  <a:lnTo>
                    <a:pt x="4390" y="707"/>
                  </a:lnTo>
                  <a:lnTo>
                    <a:pt x="360" y="257"/>
                  </a:lnTo>
                  <a:lnTo>
                    <a:pt x="4513" y="649"/>
                  </a:lnTo>
                  <a:lnTo>
                    <a:pt x="4506" y="662"/>
                  </a:lnTo>
                  <a:lnTo>
                    <a:pt x="4493" y="662"/>
                  </a:lnTo>
                  <a:lnTo>
                    <a:pt x="4487" y="669"/>
                  </a:lnTo>
                  <a:lnTo>
                    <a:pt x="4480" y="675"/>
                  </a:lnTo>
                  <a:lnTo>
                    <a:pt x="4487" y="694"/>
                  </a:lnTo>
                  <a:lnTo>
                    <a:pt x="4500" y="694"/>
                  </a:lnTo>
                  <a:lnTo>
                    <a:pt x="4519" y="675"/>
                  </a:lnTo>
                  <a:lnTo>
                    <a:pt x="4532" y="675"/>
                  </a:lnTo>
                  <a:lnTo>
                    <a:pt x="4538" y="669"/>
                  </a:lnTo>
                  <a:lnTo>
                    <a:pt x="4538" y="656"/>
                  </a:lnTo>
                  <a:lnTo>
                    <a:pt x="4532" y="649"/>
                  </a:lnTo>
                  <a:lnTo>
                    <a:pt x="4525" y="643"/>
                  </a:lnTo>
                  <a:lnTo>
                    <a:pt x="4513" y="649"/>
                  </a:lnTo>
                  <a:lnTo>
                    <a:pt x="360" y="257"/>
                  </a:lnTo>
                  <a:lnTo>
                    <a:pt x="4635" y="617"/>
                  </a:lnTo>
                  <a:lnTo>
                    <a:pt x="4622" y="611"/>
                  </a:lnTo>
                  <a:lnTo>
                    <a:pt x="4615" y="617"/>
                  </a:lnTo>
                  <a:lnTo>
                    <a:pt x="4609" y="617"/>
                  </a:lnTo>
                  <a:lnTo>
                    <a:pt x="4596" y="617"/>
                  </a:lnTo>
                  <a:lnTo>
                    <a:pt x="4583" y="630"/>
                  </a:lnTo>
                  <a:lnTo>
                    <a:pt x="4577" y="637"/>
                  </a:lnTo>
                  <a:lnTo>
                    <a:pt x="4583" y="649"/>
                  </a:lnTo>
                  <a:lnTo>
                    <a:pt x="4603" y="649"/>
                  </a:lnTo>
                  <a:lnTo>
                    <a:pt x="4609" y="649"/>
                  </a:lnTo>
                  <a:lnTo>
                    <a:pt x="4609" y="643"/>
                  </a:lnTo>
                  <a:lnTo>
                    <a:pt x="4615" y="637"/>
                  </a:lnTo>
                  <a:lnTo>
                    <a:pt x="4622" y="630"/>
                  </a:lnTo>
                  <a:lnTo>
                    <a:pt x="4635" y="630"/>
                  </a:lnTo>
                  <a:lnTo>
                    <a:pt x="4635" y="624"/>
                  </a:lnTo>
                  <a:lnTo>
                    <a:pt x="4635" y="617"/>
                  </a:lnTo>
                  <a:lnTo>
                    <a:pt x="360" y="257"/>
                  </a:lnTo>
                  <a:lnTo>
                    <a:pt x="4744" y="547"/>
                  </a:lnTo>
                  <a:lnTo>
                    <a:pt x="4744" y="553"/>
                  </a:lnTo>
                  <a:lnTo>
                    <a:pt x="4744" y="566"/>
                  </a:lnTo>
                  <a:lnTo>
                    <a:pt x="4744" y="572"/>
                  </a:lnTo>
                  <a:lnTo>
                    <a:pt x="4757" y="572"/>
                  </a:lnTo>
                  <a:lnTo>
                    <a:pt x="4770" y="566"/>
                  </a:lnTo>
                  <a:lnTo>
                    <a:pt x="4783" y="559"/>
                  </a:lnTo>
                  <a:lnTo>
                    <a:pt x="4789" y="547"/>
                  </a:lnTo>
                  <a:lnTo>
                    <a:pt x="4783" y="540"/>
                  </a:lnTo>
                  <a:lnTo>
                    <a:pt x="4763" y="540"/>
                  </a:lnTo>
                  <a:lnTo>
                    <a:pt x="4744" y="547"/>
                  </a:lnTo>
                  <a:lnTo>
                    <a:pt x="360" y="257"/>
                  </a:lnTo>
                  <a:lnTo>
                    <a:pt x="3838" y="90"/>
                  </a:lnTo>
                  <a:lnTo>
                    <a:pt x="3812" y="97"/>
                  </a:lnTo>
                  <a:lnTo>
                    <a:pt x="3786" y="109"/>
                  </a:lnTo>
                  <a:lnTo>
                    <a:pt x="3760" y="129"/>
                  </a:lnTo>
                  <a:lnTo>
                    <a:pt x="3754" y="142"/>
                  </a:lnTo>
                  <a:lnTo>
                    <a:pt x="3754" y="154"/>
                  </a:lnTo>
                  <a:lnTo>
                    <a:pt x="3760" y="167"/>
                  </a:lnTo>
                  <a:lnTo>
                    <a:pt x="3767" y="187"/>
                  </a:lnTo>
                  <a:lnTo>
                    <a:pt x="3780" y="193"/>
                  </a:lnTo>
                  <a:lnTo>
                    <a:pt x="3805" y="187"/>
                  </a:lnTo>
                  <a:lnTo>
                    <a:pt x="3825" y="180"/>
                  </a:lnTo>
                  <a:lnTo>
                    <a:pt x="3838" y="161"/>
                  </a:lnTo>
                  <a:lnTo>
                    <a:pt x="3863" y="122"/>
                  </a:lnTo>
                  <a:lnTo>
                    <a:pt x="3863" y="103"/>
                  </a:lnTo>
                  <a:lnTo>
                    <a:pt x="3857" y="97"/>
                  </a:lnTo>
                  <a:lnTo>
                    <a:pt x="3838" y="90"/>
                  </a:lnTo>
                  <a:lnTo>
                    <a:pt x="360" y="257"/>
                  </a:lnTo>
                  <a:lnTo>
                    <a:pt x="4075" y="71"/>
                  </a:lnTo>
                  <a:lnTo>
                    <a:pt x="4095" y="52"/>
                  </a:lnTo>
                  <a:lnTo>
                    <a:pt x="4120" y="26"/>
                  </a:lnTo>
                  <a:lnTo>
                    <a:pt x="4120" y="13"/>
                  </a:lnTo>
                  <a:lnTo>
                    <a:pt x="4120" y="7"/>
                  </a:lnTo>
                  <a:lnTo>
                    <a:pt x="4101" y="0"/>
                  </a:lnTo>
                  <a:lnTo>
                    <a:pt x="4069" y="7"/>
                  </a:lnTo>
                  <a:lnTo>
                    <a:pt x="4037" y="19"/>
                  </a:lnTo>
                  <a:lnTo>
                    <a:pt x="4030" y="32"/>
                  </a:lnTo>
                  <a:lnTo>
                    <a:pt x="4024" y="45"/>
                  </a:lnTo>
                  <a:lnTo>
                    <a:pt x="4030" y="52"/>
                  </a:lnTo>
                  <a:lnTo>
                    <a:pt x="4043" y="71"/>
                  </a:lnTo>
                  <a:lnTo>
                    <a:pt x="4075" y="71"/>
                  </a:lnTo>
                  <a:lnTo>
                    <a:pt x="360" y="257"/>
                  </a:lnTo>
                  <a:lnTo>
                    <a:pt x="4294" y="244"/>
                  </a:lnTo>
                  <a:lnTo>
                    <a:pt x="4275" y="251"/>
                  </a:lnTo>
                  <a:lnTo>
                    <a:pt x="4268" y="264"/>
                  </a:lnTo>
                  <a:lnTo>
                    <a:pt x="4268" y="270"/>
                  </a:lnTo>
                  <a:lnTo>
                    <a:pt x="4300" y="257"/>
                  </a:lnTo>
                  <a:lnTo>
                    <a:pt x="4307" y="251"/>
                  </a:lnTo>
                  <a:lnTo>
                    <a:pt x="4294" y="244"/>
                  </a:lnTo>
                  <a:lnTo>
                    <a:pt x="360" y="257"/>
                  </a:lnTo>
                  <a:lnTo>
                    <a:pt x="4030" y="161"/>
                  </a:lnTo>
                  <a:lnTo>
                    <a:pt x="4043" y="180"/>
                  </a:lnTo>
                  <a:lnTo>
                    <a:pt x="4050" y="180"/>
                  </a:lnTo>
                  <a:lnTo>
                    <a:pt x="4063" y="180"/>
                  </a:lnTo>
                  <a:lnTo>
                    <a:pt x="4050" y="167"/>
                  </a:lnTo>
                  <a:lnTo>
                    <a:pt x="4043" y="161"/>
                  </a:lnTo>
                  <a:lnTo>
                    <a:pt x="4037" y="161"/>
                  </a:lnTo>
                  <a:lnTo>
                    <a:pt x="4030" y="161"/>
                  </a:lnTo>
                  <a:lnTo>
                    <a:pt x="360" y="257"/>
                  </a:lnTo>
                  <a:lnTo>
                    <a:pt x="4275" y="225"/>
                  </a:lnTo>
                  <a:lnTo>
                    <a:pt x="4281" y="219"/>
                  </a:lnTo>
                  <a:lnTo>
                    <a:pt x="4281" y="212"/>
                  </a:lnTo>
                  <a:lnTo>
                    <a:pt x="4275" y="212"/>
                  </a:lnTo>
                  <a:lnTo>
                    <a:pt x="4268" y="219"/>
                  </a:lnTo>
                  <a:lnTo>
                    <a:pt x="4275" y="225"/>
                  </a:lnTo>
                  <a:lnTo>
                    <a:pt x="360" y="257"/>
                  </a:lnTo>
                  <a:lnTo>
                    <a:pt x="4847" y="508"/>
                  </a:lnTo>
                  <a:lnTo>
                    <a:pt x="4840" y="514"/>
                  </a:lnTo>
                  <a:lnTo>
                    <a:pt x="4834" y="521"/>
                  </a:lnTo>
                  <a:lnTo>
                    <a:pt x="4840" y="534"/>
                  </a:lnTo>
                  <a:lnTo>
                    <a:pt x="4847" y="534"/>
                  </a:lnTo>
                  <a:lnTo>
                    <a:pt x="4860" y="534"/>
                  </a:lnTo>
                  <a:lnTo>
                    <a:pt x="4866" y="527"/>
                  </a:lnTo>
                  <a:lnTo>
                    <a:pt x="4866" y="521"/>
                  </a:lnTo>
                  <a:lnTo>
                    <a:pt x="4860" y="514"/>
                  </a:lnTo>
                  <a:lnTo>
                    <a:pt x="4847" y="508"/>
                  </a:lnTo>
                  <a:lnTo>
                    <a:pt x="360" y="257"/>
                  </a:lnTo>
                  <a:lnTo>
                    <a:pt x="5091" y="450"/>
                  </a:lnTo>
                  <a:lnTo>
                    <a:pt x="5065" y="444"/>
                  </a:lnTo>
                  <a:lnTo>
                    <a:pt x="5046" y="444"/>
                  </a:lnTo>
                  <a:lnTo>
                    <a:pt x="5033" y="450"/>
                  </a:lnTo>
                  <a:lnTo>
                    <a:pt x="5020" y="450"/>
                  </a:lnTo>
                  <a:lnTo>
                    <a:pt x="5001" y="457"/>
                  </a:lnTo>
                  <a:lnTo>
                    <a:pt x="4988" y="457"/>
                  </a:lnTo>
                  <a:lnTo>
                    <a:pt x="4975" y="469"/>
                  </a:lnTo>
                  <a:lnTo>
                    <a:pt x="4975" y="476"/>
                  </a:lnTo>
                  <a:lnTo>
                    <a:pt x="4988" y="489"/>
                  </a:lnTo>
                  <a:lnTo>
                    <a:pt x="4995" y="495"/>
                  </a:lnTo>
                  <a:lnTo>
                    <a:pt x="5008" y="495"/>
                  </a:lnTo>
                  <a:lnTo>
                    <a:pt x="5027" y="495"/>
                  </a:lnTo>
                  <a:lnTo>
                    <a:pt x="5046" y="495"/>
                  </a:lnTo>
                  <a:lnTo>
                    <a:pt x="5065" y="489"/>
                  </a:lnTo>
                  <a:lnTo>
                    <a:pt x="5078" y="476"/>
                  </a:lnTo>
                  <a:lnTo>
                    <a:pt x="5098" y="463"/>
                  </a:lnTo>
                  <a:lnTo>
                    <a:pt x="5098" y="450"/>
                  </a:lnTo>
                  <a:lnTo>
                    <a:pt x="5091" y="450"/>
                  </a:lnTo>
                  <a:lnTo>
                    <a:pt x="360" y="257"/>
                  </a:lnTo>
                  <a:lnTo>
                    <a:pt x="5117" y="315"/>
                  </a:lnTo>
                  <a:lnTo>
                    <a:pt x="5110" y="322"/>
                  </a:lnTo>
                  <a:lnTo>
                    <a:pt x="5110" y="328"/>
                  </a:lnTo>
                  <a:lnTo>
                    <a:pt x="5117" y="334"/>
                  </a:lnTo>
                  <a:lnTo>
                    <a:pt x="5123" y="334"/>
                  </a:lnTo>
                  <a:lnTo>
                    <a:pt x="5130" y="328"/>
                  </a:lnTo>
                  <a:lnTo>
                    <a:pt x="5130" y="322"/>
                  </a:lnTo>
                  <a:lnTo>
                    <a:pt x="5123" y="315"/>
                  </a:lnTo>
                  <a:lnTo>
                    <a:pt x="5117" y="315"/>
                  </a:lnTo>
                  <a:lnTo>
                    <a:pt x="360" y="257"/>
                  </a:lnTo>
                  <a:lnTo>
                    <a:pt x="5316" y="187"/>
                  </a:lnTo>
                  <a:lnTo>
                    <a:pt x="5278" y="193"/>
                  </a:lnTo>
                  <a:lnTo>
                    <a:pt x="5258" y="206"/>
                  </a:lnTo>
                  <a:lnTo>
                    <a:pt x="5258" y="232"/>
                  </a:lnTo>
                  <a:lnTo>
                    <a:pt x="5265" y="251"/>
                  </a:lnTo>
                  <a:lnTo>
                    <a:pt x="5284" y="264"/>
                  </a:lnTo>
                  <a:lnTo>
                    <a:pt x="5310" y="264"/>
                  </a:lnTo>
                  <a:lnTo>
                    <a:pt x="5323" y="264"/>
                  </a:lnTo>
                  <a:lnTo>
                    <a:pt x="5335" y="251"/>
                  </a:lnTo>
                  <a:lnTo>
                    <a:pt x="5342" y="232"/>
                  </a:lnTo>
                  <a:lnTo>
                    <a:pt x="5348" y="219"/>
                  </a:lnTo>
                  <a:lnTo>
                    <a:pt x="5342" y="199"/>
                  </a:lnTo>
                  <a:lnTo>
                    <a:pt x="5335" y="193"/>
                  </a:lnTo>
                  <a:lnTo>
                    <a:pt x="5316" y="187"/>
                  </a:lnTo>
                  <a:lnTo>
                    <a:pt x="360" y="257"/>
                  </a:lnTo>
                  <a:lnTo>
                    <a:pt x="5535" y="804"/>
                  </a:lnTo>
                  <a:lnTo>
                    <a:pt x="5528" y="816"/>
                  </a:lnTo>
                  <a:lnTo>
                    <a:pt x="5528" y="823"/>
                  </a:lnTo>
                  <a:lnTo>
                    <a:pt x="5535" y="829"/>
                  </a:lnTo>
                  <a:lnTo>
                    <a:pt x="5548" y="829"/>
                  </a:lnTo>
                  <a:lnTo>
                    <a:pt x="5554" y="823"/>
                  </a:lnTo>
                  <a:lnTo>
                    <a:pt x="5554" y="816"/>
                  </a:lnTo>
                  <a:lnTo>
                    <a:pt x="5548" y="804"/>
                  </a:lnTo>
                  <a:lnTo>
                    <a:pt x="5535" y="804"/>
                  </a:lnTo>
                  <a:lnTo>
                    <a:pt x="360" y="257"/>
                  </a:lnTo>
                  <a:lnTo>
                    <a:pt x="3452" y="1401"/>
                  </a:lnTo>
                  <a:lnTo>
                    <a:pt x="3426" y="1414"/>
                  </a:lnTo>
                  <a:lnTo>
                    <a:pt x="3413" y="1421"/>
                  </a:lnTo>
                  <a:lnTo>
                    <a:pt x="3458" y="1421"/>
                  </a:lnTo>
                  <a:lnTo>
                    <a:pt x="3465" y="1401"/>
                  </a:lnTo>
                  <a:lnTo>
                    <a:pt x="3452" y="1401"/>
                  </a:lnTo>
                  <a:lnTo>
                    <a:pt x="360" y="257"/>
                  </a:lnTo>
                  <a:lnTo>
                    <a:pt x="3773" y="1106"/>
                  </a:lnTo>
                  <a:lnTo>
                    <a:pt x="3773" y="1119"/>
                  </a:lnTo>
                  <a:lnTo>
                    <a:pt x="3780" y="1119"/>
                  </a:lnTo>
                  <a:lnTo>
                    <a:pt x="3786" y="1119"/>
                  </a:lnTo>
                  <a:lnTo>
                    <a:pt x="3786" y="1112"/>
                  </a:lnTo>
                  <a:lnTo>
                    <a:pt x="3780" y="1106"/>
                  </a:lnTo>
                  <a:lnTo>
                    <a:pt x="3773" y="1106"/>
                  </a:lnTo>
                  <a:lnTo>
                    <a:pt x="360" y="257"/>
                  </a:lnTo>
                  <a:lnTo>
                    <a:pt x="3664" y="1254"/>
                  </a:lnTo>
                  <a:lnTo>
                    <a:pt x="3658" y="1260"/>
                  </a:lnTo>
                  <a:lnTo>
                    <a:pt x="3658" y="1266"/>
                  </a:lnTo>
                  <a:lnTo>
                    <a:pt x="3664" y="1273"/>
                  </a:lnTo>
                  <a:lnTo>
                    <a:pt x="3670" y="1260"/>
                  </a:lnTo>
                  <a:lnTo>
                    <a:pt x="3664" y="1254"/>
                  </a:lnTo>
                  <a:lnTo>
                    <a:pt x="360" y="257"/>
                  </a:lnTo>
                  <a:lnTo>
                    <a:pt x="3638" y="1215"/>
                  </a:lnTo>
                  <a:lnTo>
                    <a:pt x="3651" y="1221"/>
                  </a:lnTo>
                  <a:lnTo>
                    <a:pt x="3658" y="1215"/>
                  </a:lnTo>
                  <a:lnTo>
                    <a:pt x="3651" y="1209"/>
                  </a:lnTo>
                  <a:lnTo>
                    <a:pt x="3638" y="1215"/>
                  </a:lnTo>
                  <a:lnTo>
                    <a:pt x="360" y="257"/>
                  </a:lnTo>
                  <a:lnTo>
                    <a:pt x="3478" y="1151"/>
                  </a:lnTo>
                  <a:lnTo>
                    <a:pt x="3465" y="1157"/>
                  </a:lnTo>
                  <a:lnTo>
                    <a:pt x="3471" y="1164"/>
                  </a:lnTo>
                  <a:lnTo>
                    <a:pt x="3484" y="1157"/>
                  </a:lnTo>
                  <a:lnTo>
                    <a:pt x="3478" y="1151"/>
                  </a:lnTo>
                  <a:lnTo>
                    <a:pt x="360" y="257"/>
                  </a:lnTo>
                  <a:lnTo>
                    <a:pt x="2848" y="1074"/>
                  </a:lnTo>
                  <a:lnTo>
                    <a:pt x="2854" y="1099"/>
                  </a:lnTo>
                  <a:lnTo>
                    <a:pt x="2860" y="1106"/>
                  </a:lnTo>
                  <a:lnTo>
                    <a:pt x="2854" y="1080"/>
                  </a:lnTo>
                  <a:lnTo>
                    <a:pt x="2848" y="1074"/>
                  </a:lnTo>
                  <a:lnTo>
                    <a:pt x="360" y="257"/>
                  </a:lnTo>
                  <a:lnTo>
                    <a:pt x="2314" y="161"/>
                  </a:lnTo>
                  <a:lnTo>
                    <a:pt x="2320" y="161"/>
                  </a:lnTo>
                  <a:lnTo>
                    <a:pt x="2320" y="154"/>
                  </a:lnTo>
                  <a:lnTo>
                    <a:pt x="2320" y="148"/>
                  </a:lnTo>
                  <a:lnTo>
                    <a:pt x="2314" y="142"/>
                  </a:lnTo>
                  <a:lnTo>
                    <a:pt x="2308" y="148"/>
                  </a:lnTo>
                  <a:lnTo>
                    <a:pt x="2308" y="154"/>
                  </a:lnTo>
                  <a:lnTo>
                    <a:pt x="2308" y="161"/>
                  </a:lnTo>
                  <a:lnTo>
                    <a:pt x="2314" y="161"/>
                  </a:lnTo>
                  <a:lnTo>
                    <a:pt x="360" y="2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08847" y="3341678"/>
            <a:ext cx="6167176" cy="2116415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8" name="サブタイトル 7"/>
          <p:cNvSpPr>
            <a:spLocks noGrp="1"/>
          </p:cNvSpPr>
          <p:nvPr>
            <p:ph type="subTitle" idx="1"/>
          </p:nvPr>
        </p:nvSpPr>
        <p:spPr>
          <a:xfrm>
            <a:off x="1181429" y="5680871"/>
            <a:ext cx="5186572" cy="1336684"/>
          </a:xfrm>
        </p:spPr>
        <p:txBody>
          <a:bodyPr/>
          <a:lstStyle>
            <a:lvl1pPr marL="0" indent="0" algn="ctr">
              <a:buNone/>
              <a:defRPr sz="2800" baseline="0">
                <a:solidFill>
                  <a:schemeClr val="tx2">
                    <a:shade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9/13/2018</a:t>
            </a:fld>
            <a:endParaRPr kumimoji="1"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  <p:grpSp>
        <p:nvGrpSpPr>
          <p:cNvPr id="10" name="グループ化 9"/>
          <p:cNvGrpSpPr>
            <a:grpSpLocks/>
          </p:cNvGrpSpPr>
          <p:nvPr/>
        </p:nvGrpSpPr>
        <p:grpSpPr bwMode="auto">
          <a:xfrm>
            <a:off x="388590" y="5393734"/>
            <a:ext cx="6877336" cy="175747"/>
            <a:chOff x="119" y="877"/>
            <a:chExt cx="5239" cy="71"/>
          </a:xfrm>
          <a:solidFill>
            <a:schemeClr val="tx2">
              <a:shade val="50000"/>
            </a:schemeClr>
          </a:solidFill>
        </p:grpSpPr>
        <p:sp>
          <p:nvSpPr>
            <p:cNvPr id="14" name="フリーフォーム 13"/>
            <p:cNvSpPr>
              <a:spLocks/>
            </p:cNvSpPr>
            <p:nvPr/>
          </p:nvSpPr>
          <p:spPr bwMode="auto">
            <a:xfrm>
              <a:off x="5347" y="895"/>
              <a:ext cx="11" cy="12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1" y="12"/>
                </a:cxn>
              </a:cxnLst>
              <a:rect l="0" t="0" r="0" b="0"/>
              <a:pathLst>
                <a:path w="11" h="12">
                  <a:moveTo>
                    <a:pt x="11" y="12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1" y="1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5" name="フリーフォーム 14"/>
            <p:cNvSpPr>
              <a:spLocks/>
            </p:cNvSpPr>
            <p:nvPr/>
          </p:nvSpPr>
          <p:spPr bwMode="auto">
            <a:xfrm>
              <a:off x="119" y="877"/>
              <a:ext cx="5187" cy="71"/>
            </a:xfrm>
            <a:custGeom>
              <a:avLst/>
              <a:gdLst/>
              <a:ahLst/>
              <a:cxnLst>
                <a:cxn ang="0">
                  <a:pos x="5187" y="18"/>
                </a:cxn>
                <a:cxn ang="0">
                  <a:pos x="5181" y="18"/>
                </a:cxn>
                <a:cxn ang="0">
                  <a:pos x="4946" y="12"/>
                </a:cxn>
                <a:cxn ang="0">
                  <a:pos x="4500" y="0"/>
                </a:cxn>
                <a:cxn ang="0">
                  <a:pos x="3544" y="12"/>
                </a:cxn>
                <a:cxn ang="0">
                  <a:pos x="3339" y="18"/>
                </a:cxn>
                <a:cxn ang="0">
                  <a:pos x="2916" y="18"/>
                </a:cxn>
                <a:cxn ang="0">
                  <a:pos x="2488" y="18"/>
                </a:cxn>
                <a:cxn ang="0">
                  <a:pos x="2236" y="12"/>
                </a:cxn>
                <a:cxn ang="0">
                  <a:pos x="1954" y="18"/>
                </a:cxn>
                <a:cxn ang="0">
                  <a:pos x="1256" y="18"/>
                </a:cxn>
                <a:cxn ang="0">
                  <a:pos x="628" y="18"/>
                </a:cxn>
                <a:cxn ang="0">
                  <a:pos x="259" y="18"/>
                </a:cxn>
                <a:cxn ang="0">
                  <a:pos x="42" y="18"/>
                </a:cxn>
                <a:cxn ang="0">
                  <a:pos x="0" y="18"/>
                </a:cxn>
                <a:cxn ang="0">
                  <a:pos x="30" y="41"/>
                </a:cxn>
                <a:cxn ang="0">
                  <a:pos x="59" y="53"/>
                </a:cxn>
                <a:cxn ang="0">
                  <a:pos x="218" y="65"/>
                </a:cxn>
                <a:cxn ang="0">
                  <a:pos x="564" y="65"/>
                </a:cxn>
                <a:cxn ang="0">
                  <a:pos x="1244" y="71"/>
                </a:cxn>
                <a:cxn ang="0">
                  <a:pos x="1884" y="65"/>
                </a:cxn>
                <a:cxn ang="0">
                  <a:pos x="2552" y="71"/>
                </a:cxn>
                <a:cxn ang="0">
                  <a:pos x="3632" y="71"/>
                </a:cxn>
                <a:cxn ang="0">
                  <a:pos x="4037" y="71"/>
                </a:cxn>
                <a:cxn ang="0">
                  <a:pos x="4395" y="65"/>
                </a:cxn>
                <a:cxn ang="0">
                  <a:pos x="4559" y="53"/>
                </a:cxn>
                <a:cxn ang="0">
                  <a:pos x="4864" y="53"/>
                </a:cxn>
                <a:cxn ang="0">
                  <a:pos x="4999" y="41"/>
                </a:cxn>
                <a:cxn ang="0">
                  <a:pos x="5093" y="65"/>
                </a:cxn>
                <a:cxn ang="0">
                  <a:pos x="5134" y="71"/>
                </a:cxn>
                <a:cxn ang="0">
                  <a:pos x="5157" y="30"/>
                </a:cxn>
                <a:cxn ang="0">
                  <a:pos x="5128" y="12"/>
                </a:cxn>
                <a:cxn ang="0">
                  <a:pos x="5040" y="0"/>
                </a:cxn>
                <a:cxn ang="0">
                  <a:pos x="5169" y="18"/>
                </a:cxn>
                <a:cxn ang="0">
                  <a:pos x="2271" y="65"/>
                </a:cxn>
                <a:cxn ang="0">
                  <a:pos x="922" y="65"/>
                </a:cxn>
                <a:cxn ang="0">
                  <a:pos x="470" y="53"/>
                </a:cxn>
                <a:cxn ang="0">
                  <a:pos x="781" y="53"/>
                </a:cxn>
                <a:cxn ang="0">
                  <a:pos x="1432" y="53"/>
                </a:cxn>
                <a:cxn ang="0">
                  <a:pos x="1796" y="53"/>
                </a:cxn>
                <a:cxn ang="0">
                  <a:pos x="2089" y="53"/>
                </a:cxn>
                <a:cxn ang="0">
                  <a:pos x="2312" y="53"/>
                </a:cxn>
                <a:cxn ang="0">
                  <a:pos x="2687" y="65"/>
                </a:cxn>
                <a:cxn ang="0">
                  <a:pos x="3210" y="65"/>
                </a:cxn>
                <a:cxn ang="0">
                  <a:pos x="3784" y="53"/>
                </a:cxn>
                <a:cxn ang="0">
                  <a:pos x="4160" y="53"/>
                </a:cxn>
                <a:cxn ang="0">
                  <a:pos x="3796" y="71"/>
                </a:cxn>
              </a:cxnLst>
              <a:rect l="0" t="0" r="0" b="0"/>
              <a:pathLst>
                <a:path w="5187" h="71">
                  <a:moveTo>
                    <a:pt x="5169" y="18"/>
                  </a:moveTo>
                  <a:lnTo>
                    <a:pt x="5187" y="18"/>
                  </a:lnTo>
                  <a:lnTo>
                    <a:pt x="5181" y="18"/>
                  </a:lnTo>
                  <a:lnTo>
                    <a:pt x="5181" y="18"/>
                  </a:lnTo>
                  <a:lnTo>
                    <a:pt x="5169" y="18"/>
                  </a:lnTo>
                  <a:lnTo>
                    <a:pt x="4946" y="12"/>
                  </a:lnTo>
                  <a:lnTo>
                    <a:pt x="4729" y="12"/>
                  </a:lnTo>
                  <a:lnTo>
                    <a:pt x="4500" y="0"/>
                  </a:lnTo>
                  <a:lnTo>
                    <a:pt x="3931" y="18"/>
                  </a:lnTo>
                  <a:lnTo>
                    <a:pt x="3544" y="12"/>
                  </a:lnTo>
                  <a:lnTo>
                    <a:pt x="3438" y="18"/>
                  </a:lnTo>
                  <a:lnTo>
                    <a:pt x="3339" y="18"/>
                  </a:lnTo>
                  <a:lnTo>
                    <a:pt x="3198" y="18"/>
                  </a:lnTo>
                  <a:lnTo>
                    <a:pt x="2916" y="18"/>
                  </a:lnTo>
                  <a:lnTo>
                    <a:pt x="2699" y="18"/>
                  </a:lnTo>
                  <a:lnTo>
                    <a:pt x="2488" y="18"/>
                  </a:lnTo>
                  <a:lnTo>
                    <a:pt x="2330" y="18"/>
                  </a:lnTo>
                  <a:lnTo>
                    <a:pt x="2236" y="12"/>
                  </a:lnTo>
                  <a:lnTo>
                    <a:pt x="2019" y="12"/>
                  </a:lnTo>
                  <a:lnTo>
                    <a:pt x="1954" y="18"/>
                  </a:lnTo>
                  <a:lnTo>
                    <a:pt x="1596" y="18"/>
                  </a:lnTo>
                  <a:lnTo>
                    <a:pt x="1256" y="18"/>
                  </a:lnTo>
                  <a:lnTo>
                    <a:pt x="910" y="18"/>
                  </a:lnTo>
                  <a:lnTo>
                    <a:pt x="628" y="18"/>
                  </a:lnTo>
                  <a:lnTo>
                    <a:pt x="394" y="18"/>
                  </a:lnTo>
                  <a:lnTo>
                    <a:pt x="259" y="18"/>
                  </a:lnTo>
                  <a:lnTo>
                    <a:pt x="188" y="18"/>
                  </a:lnTo>
                  <a:lnTo>
                    <a:pt x="42" y="18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30" y="41"/>
                  </a:lnTo>
                  <a:lnTo>
                    <a:pt x="47" y="53"/>
                  </a:lnTo>
                  <a:lnTo>
                    <a:pt x="59" y="53"/>
                  </a:lnTo>
                  <a:lnTo>
                    <a:pt x="94" y="65"/>
                  </a:lnTo>
                  <a:lnTo>
                    <a:pt x="218" y="65"/>
                  </a:lnTo>
                  <a:lnTo>
                    <a:pt x="282" y="65"/>
                  </a:lnTo>
                  <a:lnTo>
                    <a:pt x="564" y="65"/>
                  </a:lnTo>
                  <a:lnTo>
                    <a:pt x="816" y="71"/>
                  </a:lnTo>
                  <a:lnTo>
                    <a:pt x="1244" y="71"/>
                  </a:lnTo>
                  <a:lnTo>
                    <a:pt x="1526" y="71"/>
                  </a:lnTo>
                  <a:lnTo>
                    <a:pt x="1884" y="65"/>
                  </a:lnTo>
                  <a:lnTo>
                    <a:pt x="2230" y="71"/>
                  </a:lnTo>
                  <a:lnTo>
                    <a:pt x="2552" y="71"/>
                  </a:lnTo>
                  <a:lnTo>
                    <a:pt x="3022" y="71"/>
                  </a:lnTo>
                  <a:lnTo>
                    <a:pt x="3632" y="71"/>
                  </a:lnTo>
                  <a:lnTo>
                    <a:pt x="3849" y="71"/>
                  </a:lnTo>
                  <a:lnTo>
                    <a:pt x="4037" y="71"/>
                  </a:lnTo>
                  <a:lnTo>
                    <a:pt x="4307" y="65"/>
                  </a:lnTo>
                  <a:lnTo>
                    <a:pt x="4395" y="65"/>
                  </a:lnTo>
                  <a:lnTo>
                    <a:pt x="4447" y="53"/>
                  </a:lnTo>
                  <a:lnTo>
                    <a:pt x="4559" y="53"/>
                  </a:lnTo>
                  <a:lnTo>
                    <a:pt x="4770" y="53"/>
                  </a:lnTo>
                  <a:lnTo>
                    <a:pt x="4864" y="53"/>
                  </a:lnTo>
                  <a:lnTo>
                    <a:pt x="4928" y="41"/>
                  </a:lnTo>
                  <a:lnTo>
                    <a:pt x="4999" y="41"/>
                  </a:lnTo>
                  <a:lnTo>
                    <a:pt x="5052" y="53"/>
                  </a:lnTo>
                  <a:lnTo>
                    <a:pt x="5093" y="65"/>
                  </a:lnTo>
                  <a:lnTo>
                    <a:pt x="5116" y="71"/>
                  </a:lnTo>
                  <a:lnTo>
                    <a:pt x="5134" y="71"/>
                  </a:lnTo>
                  <a:lnTo>
                    <a:pt x="5146" y="65"/>
                  </a:lnTo>
                  <a:lnTo>
                    <a:pt x="5157" y="30"/>
                  </a:lnTo>
                  <a:lnTo>
                    <a:pt x="5157" y="18"/>
                  </a:lnTo>
                  <a:lnTo>
                    <a:pt x="5128" y="12"/>
                  </a:lnTo>
                  <a:lnTo>
                    <a:pt x="5081" y="0"/>
                  </a:lnTo>
                  <a:lnTo>
                    <a:pt x="5040" y="0"/>
                  </a:lnTo>
                  <a:lnTo>
                    <a:pt x="4946" y="12"/>
                  </a:lnTo>
                  <a:lnTo>
                    <a:pt x="5169" y="18"/>
                  </a:lnTo>
                  <a:lnTo>
                    <a:pt x="3796" y="71"/>
                  </a:lnTo>
                  <a:lnTo>
                    <a:pt x="2271" y="65"/>
                  </a:lnTo>
                  <a:lnTo>
                    <a:pt x="1367" y="65"/>
                  </a:lnTo>
                  <a:lnTo>
                    <a:pt x="922" y="65"/>
                  </a:lnTo>
                  <a:lnTo>
                    <a:pt x="446" y="53"/>
                  </a:lnTo>
                  <a:lnTo>
                    <a:pt x="470" y="53"/>
                  </a:lnTo>
                  <a:lnTo>
                    <a:pt x="593" y="53"/>
                  </a:lnTo>
                  <a:lnTo>
                    <a:pt x="781" y="53"/>
                  </a:lnTo>
                  <a:lnTo>
                    <a:pt x="1209" y="53"/>
                  </a:lnTo>
                  <a:lnTo>
                    <a:pt x="1432" y="53"/>
                  </a:lnTo>
                  <a:lnTo>
                    <a:pt x="1579" y="53"/>
                  </a:lnTo>
                  <a:lnTo>
                    <a:pt x="1796" y="53"/>
                  </a:lnTo>
                  <a:lnTo>
                    <a:pt x="1978" y="53"/>
                  </a:lnTo>
                  <a:lnTo>
                    <a:pt x="2089" y="53"/>
                  </a:lnTo>
                  <a:lnTo>
                    <a:pt x="2165" y="53"/>
                  </a:lnTo>
                  <a:lnTo>
                    <a:pt x="2312" y="53"/>
                  </a:lnTo>
                  <a:lnTo>
                    <a:pt x="2605" y="65"/>
                  </a:lnTo>
                  <a:lnTo>
                    <a:pt x="2687" y="65"/>
                  </a:lnTo>
                  <a:lnTo>
                    <a:pt x="2863" y="53"/>
                  </a:lnTo>
                  <a:lnTo>
                    <a:pt x="3210" y="65"/>
                  </a:lnTo>
                  <a:lnTo>
                    <a:pt x="3597" y="53"/>
                  </a:lnTo>
                  <a:lnTo>
                    <a:pt x="3784" y="53"/>
                  </a:lnTo>
                  <a:lnTo>
                    <a:pt x="4048" y="53"/>
                  </a:lnTo>
                  <a:lnTo>
                    <a:pt x="4160" y="53"/>
                  </a:lnTo>
                  <a:lnTo>
                    <a:pt x="4236" y="53"/>
                  </a:lnTo>
                  <a:lnTo>
                    <a:pt x="3796" y="71"/>
                  </a:lnTo>
                  <a:lnTo>
                    <a:pt x="5169" y="1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9/13/2018</a:t>
            </a:fld>
            <a:endParaRPr kumimoji="1"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7922" y="8020073"/>
            <a:ext cx="5789132" cy="111390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67920" y="4901139"/>
            <a:ext cx="5966351" cy="28614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2">
                    <a:shade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2">
                    <a:shade val="10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2">
                    <a:shade val="1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2">
                    <a:shade val="1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2">
                    <a:shade val="10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9/13/2018</a:t>
            </a:fld>
            <a:endParaRPr kumimoji="1"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  <p:grpSp>
        <p:nvGrpSpPr>
          <p:cNvPr id="7" name="グループ化 6"/>
          <p:cNvGrpSpPr>
            <a:grpSpLocks/>
          </p:cNvGrpSpPr>
          <p:nvPr/>
        </p:nvGrpSpPr>
        <p:grpSpPr bwMode="auto">
          <a:xfrm flipV="1">
            <a:off x="767920" y="7908679"/>
            <a:ext cx="6084496" cy="120308"/>
            <a:chOff x="119" y="877"/>
            <a:chExt cx="5239" cy="71"/>
          </a:xfrm>
          <a:solidFill>
            <a:schemeClr val="tx2">
              <a:shade val="50000"/>
            </a:schemeClr>
          </a:solidFill>
        </p:grpSpPr>
        <p:sp>
          <p:nvSpPr>
            <p:cNvPr id="176" name="フリーフォーム 175"/>
            <p:cNvSpPr>
              <a:spLocks/>
            </p:cNvSpPr>
            <p:nvPr/>
          </p:nvSpPr>
          <p:spPr bwMode="auto">
            <a:xfrm>
              <a:off x="5347" y="895"/>
              <a:ext cx="11" cy="12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1" y="12"/>
                </a:cxn>
              </a:cxnLst>
              <a:rect l="0" t="0" r="0" b="0"/>
              <a:pathLst>
                <a:path w="11" h="12">
                  <a:moveTo>
                    <a:pt x="11" y="12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1" y="1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7" name="フリーフォーム 176"/>
            <p:cNvSpPr>
              <a:spLocks/>
            </p:cNvSpPr>
            <p:nvPr/>
          </p:nvSpPr>
          <p:spPr bwMode="auto">
            <a:xfrm>
              <a:off x="119" y="877"/>
              <a:ext cx="5187" cy="71"/>
            </a:xfrm>
            <a:custGeom>
              <a:avLst/>
              <a:gdLst/>
              <a:ahLst/>
              <a:cxnLst>
                <a:cxn ang="0">
                  <a:pos x="5187" y="18"/>
                </a:cxn>
                <a:cxn ang="0">
                  <a:pos x="5181" y="18"/>
                </a:cxn>
                <a:cxn ang="0">
                  <a:pos x="4946" y="12"/>
                </a:cxn>
                <a:cxn ang="0">
                  <a:pos x="4500" y="0"/>
                </a:cxn>
                <a:cxn ang="0">
                  <a:pos x="3544" y="12"/>
                </a:cxn>
                <a:cxn ang="0">
                  <a:pos x="3339" y="18"/>
                </a:cxn>
                <a:cxn ang="0">
                  <a:pos x="2916" y="18"/>
                </a:cxn>
                <a:cxn ang="0">
                  <a:pos x="2488" y="18"/>
                </a:cxn>
                <a:cxn ang="0">
                  <a:pos x="2236" y="12"/>
                </a:cxn>
                <a:cxn ang="0">
                  <a:pos x="1954" y="18"/>
                </a:cxn>
                <a:cxn ang="0">
                  <a:pos x="1256" y="18"/>
                </a:cxn>
                <a:cxn ang="0">
                  <a:pos x="628" y="18"/>
                </a:cxn>
                <a:cxn ang="0">
                  <a:pos x="259" y="18"/>
                </a:cxn>
                <a:cxn ang="0">
                  <a:pos x="42" y="18"/>
                </a:cxn>
                <a:cxn ang="0">
                  <a:pos x="0" y="18"/>
                </a:cxn>
                <a:cxn ang="0">
                  <a:pos x="30" y="41"/>
                </a:cxn>
                <a:cxn ang="0">
                  <a:pos x="59" y="53"/>
                </a:cxn>
                <a:cxn ang="0">
                  <a:pos x="218" y="65"/>
                </a:cxn>
                <a:cxn ang="0">
                  <a:pos x="564" y="65"/>
                </a:cxn>
                <a:cxn ang="0">
                  <a:pos x="1244" y="71"/>
                </a:cxn>
                <a:cxn ang="0">
                  <a:pos x="1884" y="65"/>
                </a:cxn>
                <a:cxn ang="0">
                  <a:pos x="2552" y="71"/>
                </a:cxn>
                <a:cxn ang="0">
                  <a:pos x="3632" y="71"/>
                </a:cxn>
                <a:cxn ang="0">
                  <a:pos x="4037" y="71"/>
                </a:cxn>
                <a:cxn ang="0">
                  <a:pos x="4395" y="65"/>
                </a:cxn>
                <a:cxn ang="0">
                  <a:pos x="4559" y="53"/>
                </a:cxn>
                <a:cxn ang="0">
                  <a:pos x="4864" y="53"/>
                </a:cxn>
                <a:cxn ang="0">
                  <a:pos x="4999" y="41"/>
                </a:cxn>
                <a:cxn ang="0">
                  <a:pos x="5093" y="65"/>
                </a:cxn>
                <a:cxn ang="0">
                  <a:pos x="5134" y="71"/>
                </a:cxn>
                <a:cxn ang="0">
                  <a:pos x="5157" y="30"/>
                </a:cxn>
                <a:cxn ang="0">
                  <a:pos x="5128" y="12"/>
                </a:cxn>
                <a:cxn ang="0">
                  <a:pos x="5040" y="0"/>
                </a:cxn>
                <a:cxn ang="0">
                  <a:pos x="5169" y="18"/>
                </a:cxn>
                <a:cxn ang="0">
                  <a:pos x="2271" y="65"/>
                </a:cxn>
                <a:cxn ang="0">
                  <a:pos x="922" y="65"/>
                </a:cxn>
                <a:cxn ang="0">
                  <a:pos x="470" y="53"/>
                </a:cxn>
                <a:cxn ang="0">
                  <a:pos x="781" y="53"/>
                </a:cxn>
                <a:cxn ang="0">
                  <a:pos x="1432" y="53"/>
                </a:cxn>
                <a:cxn ang="0">
                  <a:pos x="1796" y="53"/>
                </a:cxn>
                <a:cxn ang="0">
                  <a:pos x="2089" y="53"/>
                </a:cxn>
                <a:cxn ang="0">
                  <a:pos x="2312" y="53"/>
                </a:cxn>
                <a:cxn ang="0">
                  <a:pos x="2687" y="65"/>
                </a:cxn>
                <a:cxn ang="0">
                  <a:pos x="3210" y="65"/>
                </a:cxn>
                <a:cxn ang="0">
                  <a:pos x="3784" y="53"/>
                </a:cxn>
                <a:cxn ang="0">
                  <a:pos x="4160" y="53"/>
                </a:cxn>
                <a:cxn ang="0">
                  <a:pos x="3796" y="71"/>
                </a:cxn>
              </a:cxnLst>
              <a:rect l="0" t="0" r="0" b="0"/>
              <a:pathLst>
                <a:path w="5187" h="71">
                  <a:moveTo>
                    <a:pt x="5169" y="18"/>
                  </a:moveTo>
                  <a:lnTo>
                    <a:pt x="5187" y="18"/>
                  </a:lnTo>
                  <a:lnTo>
                    <a:pt x="5181" y="18"/>
                  </a:lnTo>
                  <a:lnTo>
                    <a:pt x="5181" y="18"/>
                  </a:lnTo>
                  <a:lnTo>
                    <a:pt x="5169" y="18"/>
                  </a:lnTo>
                  <a:lnTo>
                    <a:pt x="4946" y="12"/>
                  </a:lnTo>
                  <a:lnTo>
                    <a:pt x="4729" y="12"/>
                  </a:lnTo>
                  <a:lnTo>
                    <a:pt x="4500" y="0"/>
                  </a:lnTo>
                  <a:lnTo>
                    <a:pt x="3931" y="18"/>
                  </a:lnTo>
                  <a:lnTo>
                    <a:pt x="3544" y="12"/>
                  </a:lnTo>
                  <a:lnTo>
                    <a:pt x="3438" y="18"/>
                  </a:lnTo>
                  <a:lnTo>
                    <a:pt x="3339" y="18"/>
                  </a:lnTo>
                  <a:lnTo>
                    <a:pt x="3198" y="18"/>
                  </a:lnTo>
                  <a:lnTo>
                    <a:pt x="2916" y="18"/>
                  </a:lnTo>
                  <a:lnTo>
                    <a:pt x="2699" y="18"/>
                  </a:lnTo>
                  <a:lnTo>
                    <a:pt x="2488" y="18"/>
                  </a:lnTo>
                  <a:lnTo>
                    <a:pt x="2330" y="18"/>
                  </a:lnTo>
                  <a:lnTo>
                    <a:pt x="2236" y="12"/>
                  </a:lnTo>
                  <a:lnTo>
                    <a:pt x="2019" y="12"/>
                  </a:lnTo>
                  <a:lnTo>
                    <a:pt x="1954" y="18"/>
                  </a:lnTo>
                  <a:lnTo>
                    <a:pt x="1596" y="18"/>
                  </a:lnTo>
                  <a:lnTo>
                    <a:pt x="1256" y="18"/>
                  </a:lnTo>
                  <a:lnTo>
                    <a:pt x="910" y="18"/>
                  </a:lnTo>
                  <a:lnTo>
                    <a:pt x="628" y="18"/>
                  </a:lnTo>
                  <a:lnTo>
                    <a:pt x="394" y="18"/>
                  </a:lnTo>
                  <a:lnTo>
                    <a:pt x="259" y="18"/>
                  </a:lnTo>
                  <a:lnTo>
                    <a:pt x="188" y="18"/>
                  </a:lnTo>
                  <a:lnTo>
                    <a:pt x="42" y="18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30" y="41"/>
                  </a:lnTo>
                  <a:lnTo>
                    <a:pt x="47" y="53"/>
                  </a:lnTo>
                  <a:lnTo>
                    <a:pt x="59" y="53"/>
                  </a:lnTo>
                  <a:lnTo>
                    <a:pt x="94" y="65"/>
                  </a:lnTo>
                  <a:lnTo>
                    <a:pt x="218" y="65"/>
                  </a:lnTo>
                  <a:lnTo>
                    <a:pt x="282" y="65"/>
                  </a:lnTo>
                  <a:lnTo>
                    <a:pt x="564" y="65"/>
                  </a:lnTo>
                  <a:lnTo>
                    <a:pt x="816" y="71"/>
                  </a:lnTo>
                  <a:lnTo>
                    <a:pt x="1244" y="71"/>
                  </a:lnTo>
                  <a:lnTo>
                    <a:pt x="1526" y="71"/>
                  </a:lnTo>
                  <a:lnTo>
                    <a:pt x="1884" y="65"/>
                  </a:lnTo>
                  <a:lnTo>
                    <a:pt x="2230" y="71"/>
                  </a:lnTo>
                  <a:lnTo>
                    <a:pt x="2552" y="71"/>
                  </a:lnTo>
                  <a:lnTo>
                    <a:pt x="3022" y="71"/>
                  </a:lnTo>
                  <a:lnTo>
                    <a:pt x="3632" y="71"/>
                  </a:lnTo>
                  <a:lnTo>
                    <a:pt x="3849" y="71"/>
                  </a:lnTo>
                  <a:lnTo>
                    <a:pt x="4037" y="71"/>
                  </a:lnTo>
                  <a:lnTo>
                    <a:pt x="4307" y="65"/>
                  </a:lnTo>
                  <a:lnTo>
                    <a:pt x="4395" y="65"/>
                  </a:lnTo>
                  <a:lnTo>
                    <a:pt x="4447" y="53"/>
                  </a:lnTo>
                  <a:lnTo>
                    <a:pt x="4559" y="53"/>
                  </a:lnTo>
                  <a:lnTo>
                    <a:pt x="4770" y="53"/>
                  </a:lnTo>
                  <a:lnTo>
                    <a:pt x="4864" y="53"/>
                  </a:lnTo>
                  <a:lnTo>
                    <a:pt x="4928" y="41"/>
                  </a:lnTo>
                  <a:lnTo>
                    <a:pt x="4999" y="41"/>
                  </a:lnTo>
                  <a:lnTo>
                    <a:pt x="5052" y="53"/>
                  </a:lnTo>
                  <a:lnTo>
                    <a:pt x="5093" y="65"/>
                  </a:lnTo>
                  <a:lnTo>
                    <a:pt x="5116" y="71"/>
                  </a:lnTo>
                  <a:lnTo>
                    <a:pt x="5134" y="71"/>
                  </a:lnTo>
                  <a:lnTo>
                    <a:pt x="5146" y="65"/>
                  </a:lnTo>
                  <a:lnTo>
                    <a:pt x="5157" y="30"/>
                  </a:lnTo>
                  <a:lnTo>
                    <a:pt x="5157" y="18"/>
                  </a:lnTo>
                  <a:lnTo>
                    <a:pt x="5128" y="12"/>
                  </a:lnTo>
                  <a:lnTo>
                    <a:pt x="5081" y="0"/>
                  </a:lnTo>
                  <a:lnTo>
                    <a:pt x="5040" y="0"/>
                  </a:lnTo>
                  <a:lnTo>
                    <a:pt x="4946" y="12"/>
                  </a:lnTo>
                  <a:lnTo>
                    <a:pt x="5169" y="18"/>
                  </a:lnTo>
                  <a:lnTo>
                    <a:pt x="3796" y="71"/>
                  </a:lnTo>
                  <a:lnTo>
                    <a:pt x="2271" y="65"/>
                  </a:lnTo>
                  <a:lnTo>
                    <a:pt x="1367" y="65"/>
                  </a:lnTo>
                  <a:lnTo>
                    <a:pt x="922" y="65"/>
                  </a:lnTo>
                  <a:lnTo>
                    <a:pt x="446" y="53"/>
                  </a:lnTo>
                  <a:lnTo>
                    <a:pt x="470" y="53"/>
                  </a:lnTo>
                  <a:lnTo>
                    <a:pt x="593" y="53"/>
                  </a:lnTo>
                  <a:lnTo>
                    <a:pt x="781" y="53"/>
                  </a:lnTo>
                  <a:lnTo>
                    <a:pt x="1209" y="53"/>
                  </a:lnTo>
                  <a:lnTo>
                    <a:pt x="1432" y="53"/>
                  </a:lnTo>
                  <a:lnTo>
                    <a:pt x="1579" y="53"/>
                  </a:lnTo>
                  <a:lnTo>
                    <a:pt x="1796" y="53"/>
                  </a:lnTo>
                  <a:lnTo>
                    <a:pt x="1978" y="53"/>
                  </a:lnTo>
                  <a:lnTo>
                    <a:pt x="2089" y="53"/>
                  </a:lnTo>
                  <a:lnTo>
                    <a:pt x="2165" y="53"/>
                  </a:lnTo>
                  <a:lnTo>
                    <a:pt x="2312" y="53"/>
                  </a:lnTo>
                  <a:lnTo>
                    <a:pt x="2605" y="65"/>
                  </a:lnTo>
                  <a:lnTo>
                    <a:pt x="2687" y="65"/>
                  </a:lnTo>
                  <a:lnTo>
                    <a:pt x="2863" y="53"/>
                  </a:lnTo>
                  <a:lnTo>
                    <a:pt x="3210" y="65"/>
                  </a:lnTo>
                  <a:lnTo>
                    <a:pt x="3597" y="53"/>
                  </a:lnTo>
                  <a:lnTo>
                    <a:pt x="3784" y="53"/>
                  </a:lnTo>
                  <a:lnTo>
                    <a:pt x="4048" y="53"/>
                  </a:lnTo>
                  <a:lnTo>
                    <a:pt x="4160" y="53"/>
                  </a:lnTo>
                  <a:lnTo>
                    <a:pt x="4236" y="53"/>
                  </a:lnTo>
                  <a:lnTo>
                    <a:pt x="3796" y="71"/>
                  </a:lnTo>
                  <a:lnTo>
                    <a:pt x="5169" y="1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08847" y="891085"/>
            <a:ext cx="6202642" cy="1782246"/>
          </a:xfrm>
        </p:spPr>
        <p:txBody>
          <a:bodyPr rtlCol="0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708847" y="3089204"/>
            <a:ext cx="3069158" cy="604476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843642" y="3089204"/>
            <a:ext cx="3067847" cy="604476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 bwMode="auto"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40" tIns="45720" rIns="91440" bIns="45720" compatLnSpc="1"/>
          <a:lstStyle>
            <a:lvl1pPr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9/13/2018</a:t>
            </a:fld>
            <a:endParaRPr kumimoji="1"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08847" y="2393639"/>
            <a:ext cx="3069158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08847" y="3391197"/>
            <a:ext cx="3069158" cy="57427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018" y="2393639"/>
            <a:ext cx="3070472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019" y="3391197"/>
            <a:ext cx="3070472" cy="57427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9/13/2018</a:t>
            </a:fld>
            <a:endParaRPr kumimoji="1" 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9" name="フッター プレースホルダー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1629" y="779695"/>
            <a:ext cx="6498006" cy="1336684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9/13/2018</a:t>
            </a:fld>
            <a:endParaRPr kumimoji="1"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9/13/2018</a:t>
            </a:fld>
            <a:endParaRPr kumimoji="1" 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/>
          <p:cNvGrpSpPr>
            <a:grpSpLocks/>
          </p:cNvGrpSpPr>
          <p:nvPr/>
        </p:nvGrpSpPr>
        <p:grpSpPr bwMode="auto">
          <a:xfrm>
            <a:off x="360992" y="445524"/>
            <a:ext cx="2525672" cy="9324545"/>
            <a:chOff x="386" y="293"/>
            <a:chExt cx="1924" cy="3767"/>
          </a:xfrm>
          <a:solidFill>
            <a:srgbClr val="FFFFFF">
              <a:alpha val="77000"/>
            </a:srgbClr>
          </a:solidFill>
          <a:effectLst>
            <a:outerShdw blurRad="50800" dist="38100" dir="5400000" algn="ctr" rotWithShape="0">
              <a:srgbClr val="000000">
                <a:alpha val="30000"/>
              </a:srgbClr>
            </a:outerShdw>
          </a:effectLst>
        </p:grpSpPr>
        <p:sp>
          <p:nvSpPr>
            <p:cNvPr id="178" name="フリーフォーム 177"/>
            <p:cNvSpPr>
              <a:spLocks/>
            </p:cNvSpPr>
            <p:nvPr/>
          </p:nvSpPr>
          <p:spPr bwMode="auto">
            <a:xfrm>
              <a:off x="386" y="293"/>
              <a:ext cx="1924" cy="3767"/>
            </a:xfrm>
            <a:custGeom>
              <a:avLst/>
              <a:gdLst/>
              <a:ahLst/>
              <a:cxnLst>
                <a:cxn ang="0">
                  <a:pos x="1924" y="3016"/>
                </a:cxn>
                <a:cxn ang="0">
                  <a:pos x="1924" y="2486"/>
                </a:cxn>
                <a:cxn ang="0">
                  <a:pos x="1918" y="1849"/>
                </a:cxn>
                <a:cxn ang="0">
                  <a:pos x="1924" y="1565"/>
                </a:cxn>
                <a:cxn ang="0">
                  <a:pos x="1918" y="1376"/>
                </a:cxn>
                <a:cxn ang="0">
                  <a:pos x="1918" y="915"/>
                </a:cxn>
                <a:cxn ang="0">
                  <a:pos x="1924" y="669"/>
                </a:cxn>
                <a:cxn ang="0">
                  <a:pos x="1912" y="568"/>
                </a:cxn>
                <a:cxn ang="0">
                  <a:pos x="1918" y="272"/>
                </a:cxn>
                <a:cxn ang="0">
                  <a:pos x="1729" y="7"/>
                </a:cxn>
                <a:cxn ang="0">
                  <a:pos x="1502" y="7"/>
                </a:cxn>
                <a:cxn ang="0">
                  <a:pos x="1407" y="7"/>
                </a:cxn>
                <a:cxn ang="0">
                  <a:pos x="1237" y="7"/>
                </a:cxn>
                <a:cxn ang="0">
                  <a:pos x="997" y="7"/>
                </a:cxn>
                <a:cxn ang="0">
                  <a:pos x="738" y="7"/>
                </a:cxn>
                <a:cxn ang="0">
                  <a:pos x="518" y="19"/>
                </a:cxn>
                <a:cxn ang="0">
                  <a:pos x="486" y="26"/>
                </a:cxn>
                <a:cxn ang="0">
                  <a:pos x="429" y="19"/>
                </a:cxn>
                <a:cxn ang="0">
                  <a:pos x="215" y="7"/>
                </a:cxn>
                <a:cxn ang="0">
                  <a:pos x="7" y="70"/>
                </a:cxn>
                <a:cxn ang="0">
                  <a:pos x="13" y="436"/>
                </a:cxn>
                <a:cxn ang="0">
                  <a:pos x="13" y="745"/>
                </a:cxn>
                <a:cxn ang="0">
                  <a:pos x="13" y="922"/>
                </a:cxn>
                <a:cxn ang="0">
                  <a:pos x="13" y="1048"/>
                </a:cxn>
                <a:cxn ang="0">
                  <a:pos x="7" y="1319"/>
                </a:cxn>
                <a:cxn ang="0">
                  <a:pos x="13" y="1464"/>
                </a:cxn>
                <a:cxn ang="0">
                  <a:pos x="13" y="1603"/>
                </a:cxn>
                <a:cxn ang="0">
                  <a:pos x="7" y="1925"/>
                </a:cxn>
                <a:cxn ang="0">
                  <a:pos x="7" y="2158"/>
                </a:cxn>
                <a:cxn ang="0">
                  <a:pos x="0" y="2392"/>
                </a:cxn>
                <a:cxn ang="0">
                  <a:pos x="7" y="2764"/>
                </a:cxn>
                <a:cxn ang="0">
                  <a:pos x="13" y="2934"/>
                </a:cxn>
                <a:cxn ang="0">
                  <a:pos x="13" y="3155"/>
                </a:cxn>
                <a:cxn ang="0">
                  <a:pos x="0" y="3761"/>
                </a:cxn>
                <a:cxn ang="0">
                  <a:pos x="26" y="3761"/>
                </a:cxn>
                <a:cxn ang="0">
                  <a:pos x="246" y="3761"/>
                </a:cxn>
                <a:cxn ang="0">
                  <a:pos x="373" y="3748"/>
                </a:cxn>
                <a:cxn ang="0">
                  <a:pos x="858" y="3761"/>
                </a:cxn>
                <a:cxn ang="0">
                  <a:pos x="972" y="3761"/>
                </a:cxn>
                <a:cxn ang="0">
                  <a:pos x="1205" y="3748"/>
                </a:cxn>
                <a:cxn ang="0">
                  <a:pos x="1312" y="3761"/>
                </a:cxn>
                <a:cxn ang="0">
                  <a:pos x="1451" y="3761"/>
                </a:cxn>
                <a:cxn ang="0">
                  <a:pos x="1596" y="3761"/>
                </a:cxn>
                <a:cxn ang="0">
                  <a:pos x="1924" y="3547"/>
                </a:cxn>
              </a:cxnLst>
              <a:rect l="0" t="0" r="0" b="0"/>
              <a:pathLst>
                <a:path w="1924" h="3767">
                  <a:moveTo>
                    <a:pt x="1924" y="3547"/>
                  </a:moveTo>
                  <a:lnTo>
                    <a:pt x="1924" y="3016"/>
                  </a:lnTo>
                  <a:lnTo>
                    <a:pt x="1918" y="2695"/>
                  </a:lnTo>
                  <a:lnTo>
                    <a:pt x="1924" y="2486"/>
                  </a:lnTo>
                  <a:lnTo>
                    <a:pt x="1924" y="2367"/>
                  </a:lnTo>
                  <a:lnTo>
                    <a:pt x="1918" y="1849"/>
                  </a:lnTo>
                  <a:lnTo>
                    <a:pt x="1918" y="1710"/>
                  </a:lnTo>
                  <a:lnTo>
                    <a:pt x="1924" y="1565"/>
                  </a:lnTo>
                  <a:lnTo>
                    <a:pt x="1924" y="1471"/>
                  </a:lnTo>
                  <a:lnTo>
                    <a:pt x="1918" y="1376"/>
                  </a:lnTo>
                  <a:lnTo>
                    <a:pt x="1912" y="1142"/>
                  </a:lnTo>
                  <a:lnTo>
                    <a:pt x="1918" y="915"/>
                  </a:lnTo>
                  <a:lnTo>
                    <a:pt x="1924" y="739"/>
                  </a:lnTo>
                  <a:lnTo>
                    <a:pt x="1924" y="669"/>
                  </a:lnTo>
                  <a:lnTo>
                    <a:pt x="1918" y="619"/>
                  </a:lnTo>
                  <a:lnTo>
                    <a:pt x="1912" y="568"/>
                  </a:lnTo>
                  <a:lnTo>
                    <a:pt x="1918" y="524"/>
                  </a:lnTo>
                  <a:lnTo>
                    <a:pt x="1918" y="272"/>
                  </a:lnTo>
                  <a:lnTo>
                    <a:pt x="1918" y="7"/>
                  </a:lnTo>
                  <a:lnTo>
                    <a:pt x="1729" y="7"/>
                  </a:lnTo>
                  <a:lnTo>
                    <a:pt x="1552" y="7"/>
                  </a:lnTo>
                  <a:lnTo>
                    <a:pt x="1502" y="7"/>
                  </a:lnTo>
                  <a:lnTo>
                    <a:pt x="1458" y="0"/>
                  </a:lnTo>
                  <a:lnTo>
                    <a:pt x="1407" y="7"/>
                  </a:lnTo>
                  <a:lnTo>
                    <a:pt x="1357" y="7"/>
                  </a:lnTo>
                  <a:lnTo>
                    <a:pt x="1237" y="7"/>
                  </a:lnTo>
                  <a:lnTo>
                    <a:pt x="1104" y="7"/>
                  </a:lnTo>
                  <a:lnTo>
                    <a:pt x="997" y="7"/>
                  </a:lnTo>
                  <a:lnTo>
                    <a:pt x="909" y="0"/>
                  </a:lnTo>
                  <a:lnTo>
                    <a:pt x="738" y="7"/>
                  </a:lnTo>
                  <a:lnTo>
                    <a:pt x="562" y="13"/>
                  </a:lnTo>
                  <a:lnTo>
                    <a:pt x="518" y="19"/>
                  </a:lnTo>
                  <a:lnTo>
                    <a:pt x="492" y="26"/>
                  </a:lnTo>
                  <a:lnTo>
                    <a:pt x="486" y="26"/>
                  </a:lnTo>
                  <a:lnTo>
                    <a:pt x="467" y="26"/>
                  </a:lnTo>
                  <a:lnTo>
                    <a:pt x="429" y="19"/>
                  </a:lnTo>
                  <a:lnTo>
                    <a:pt x="354" y="13"/>
                  </a:lnTo>
                  <a:lnTo>
                    <a:pt x="215" y="7"/>
                  </a:lnTo>
                  <a:lnTo>
                    <a:pt x="7" y="7"/>
                  </a:lnTo>
                  <a:lnTo>
                    <a:pt x="7" y="70"/>
                  </a:lnTo>
                  <a:lnTo>
                    <a:pt x="13" y="259"/>
                  </a:lnTo>
                  <a:lnTo>
                    <a:pt x="13" y="436"/>
                  </a:lnTo>
                  <a:lnTo>
                    <a:pt x="13" y="650"/>
                  </a:lnTo>
                  <a:lnTo>
                    <a:pt x="13" y="745"/>
                  </a:lnTo>
                  <a:lnTo>
                    <a:pt x="13" y="827"/>
                  </a:lnTo>
                  <a:lnTo>
                    <a:pt x="13" y="922"/>
                  </a:lnTo>
                  <a:lnTo>
                    <a:pt x="13" y="972"/>
                  </a:lnTo>
                  <a:lnTo>
                    <a:pt x="13" y="1048"/>
                  </a:lnTo>
                  <a:lnTo>
                    <a:pt x="13" y="1174"/>
                  </a:lnTo>
                  <a:lnTo>
                    <a:pt x="7" y="1319"/>
                  </a:lnTo>
                  <a:lnTo>
                    <a:pt x="7" y="1395"/>
                  </a:lnTo>
                  <a:lnTo>
                    <a:pt x="13" y="1464"/>
                  </a:lnTo>
                  <a:lnTo>
                    <a:pt x="13" y="1534"/>
                  </a:lnTo>
                  <a:lnTo>
                    <a:pt x="13" y="1603"/>
                  </a:lnTo>
                  <a:lnTo>
                    <a:pt x="13" y="1773"/>
                  </a:lnTo>
                  <a:lnTo>
                    <a:pt x="7" y="1925"/>
                  </a:lnTo>
                  <a:lnTo>
                    <a:pt x="7" y="2083"/>
                  </a:lnTo>
                  <a:lnTo>
                    <a:pt x="7" y="2158"/>
                  </a:lnTo>
                  <a:lnTo>
                    <a:pt x="7" y="2234"/>
                  </a:lnTo>
                  <a:lnTo>
                    <a:pt x="0" y="2392"/>
                  </a:lnTo>
                  <a:lnTo>
                    <a:pt x="0" y="2575"/>
                  </a:lnTo>
                  <a:lnTo>
                    <a:pt x="7" y="2764"/>
                  </a:lnTo>
                  <a:lnTo>
                    <a:pt x="13" y="2903"/>
                  </a:lnTo>
                  <a:lnTo>
                    <a:pt x="13" y="2934"/>
                  </a:lnTo>
                  <a:lnTo>
                    <a:pt x="7" y="2947"/>
                  </a:lnTo>
                  <a:lnTo>
                    <a:pt x="13" y="3155"/>
                  </a:lnTo>
                  <a:lnTo>
                    <a:pt x="13" y="3490"/>
                  </a:lnTo>
                  <a:lnTo>
                    <a:pt x="0" y="3761"/>
                  </a:lnTo>
                  <a:lnTo>
                    <a:pt x="7" y="3761"/>
                  </a:lnTo>
                  <a:lnTo>
                    <a:pt x="26" y="3761"/>
                  </a:lnTo>
                  <a:lnTo>
                    <a:pt x="120" y="3761"/>
                  </a:lnTo>
                  <a:lnTo>
                    <a:pt x="246" y="3761"/>
                  </a:lnTo>
                  <a:lnTo>
                    <a:pt x="322" y="3755"/>
                  </a:lnTo>
                  <a:lnTo>
                    <a:pt x="373" y="3748"/>
                  </a:lnTo>
                  <a:lnTo>
                    <a:pt x="669" y="3748"/>
                  </a:lnTo>
                  <a:lnTo>
                    <a:pt x="858" y="3761"/>
                  </a:lnTo>
                  <a:lnTo>
                    <a:pt x="915" y="3761"/>
                  </a:lnTo>
                  <a:lnTo>
                    <a:pt x="972" y="3761"/>
                  </a:lnTo>
                  <a:lnTo>
                    <a:pt x="1117" y="3748"/>
                  </a:lnTo>
                  <a:lnTo>
                    <a:pt x="1205" y="3748"/>
                  </a:lnTo>
                  <a:lnTo>
                    <a:pt x="1287" y="3761"/>
                  </a:lnTo>
                  <a:lnTo>
                    <a:pt x="1312" y="3761"/>
                  </a:lnTo>
                  <a:lnTo>
                    <a:pt x="1369" y="3767"/>
                  </a:lnTo>
                  <a:lnTo>
                    <a:pt x="1451" y="3761"/>
                  </a:lnTo>
                  <a:lnTo>
                    <a:pt x="1527" y="3761"/>
                  </a:lnTo>
                  <a:lnTo>
                    <a:pt x="1596" y="3761"/>
                  </a:lnTo>
                  <a:lnTo>
                    <a:pt x="1805" y="3761"/>
                  </a:lnTo>
                  <a:lnTo>
                    <a:pt x="1924" y="354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9" name="フリーフォーム 178"/>
            <p:cNvSpPr>
              <a:spLocks/>
            </p:cNvSpPr>
            <p:nvPr/>
          </p:nvSpPr>
          <p:spPr bwMode="auto">
            <a:xfrm>
              <a:off x="2153" y="3827"/>
              <a:ext cx="157" cy="227"/>
            </a:xfrm>
            <a:custGeom>
              <a:avLst/>
              <a:gdLst/>
              <a:ahLst/>
              <a:cxnLst>
                <a:cxn ang="0">
                  <a:pos x="25" y="227"/>
                </a:cxn>
                <a:cxn ang="0">
                  <a:pos x="31" y="227"/>
                </a:cxn>
                <a:cxn ang="0">
                  <a:pos x="38" y="221"/>
                </a:cxn>
                <a:cxn ang="0">
                  <a:pos x="44" y="202"/>
                </a:cxn>
                <a:cxn ang="0">
                  <a:pos x="50" y="170"/>
                </a:cxn>
                <a:cxn ang="0">
                  <a:pos x="44" y="151"/>
                </a:cxn>
                <a:cxn ang="0">
                  <a:pos x="25" y="132"/>
                </a:cxn>
                <a:cxn ang="0">
                  <a:pos x="6" y="126"/>
                </a:cxn>
                <a:cxn ang="0">
                  <a:pos x="0" y="126"/>
                </a:cxn>
                <a:cxn ang="0">
                  <a:pos x="157" y="0"/>
                </a:cxn>
                <a:cxn ang="0">
                  <a:pos x="101" y="120"/>
                </a:cxn>
                <a:cxn ang="0">
                  <a:pos x="56" y="189"/>
                </a:cxn>
                <a:cxn ang="0">
                  <a:pos x="38" y="227"/>
                </a:cxn>
                <a:cxn ang="0">
                  <a:pos x="31" y="227"/>
                </a:cxn>
                <a:cxn ang="0">
                  <a:pos x="25" y="227"/>
                </a:cxn>
              </a:cxnLst>
              <a:rect l="0" t="0" r="0" b="0"/>
              <a:pathLst>
                <a:path w="157" h="227">
                  <a:moveTo>
                    <a:pt x="25" y="227"/>
                  </a:moveTo>
                  <a:lnTo>
                    <a:pt x="31" y="227"/>
                  </a:lnTo>
                  <a:lnTo>
                    <a:pt x="38" y="221"/>
                  </a:lnTo>
                  <a:lnTo>
                    <a:pt x="44" y="202"/>
                  </a:lnTo>
                  <a:lnTo>
                    <a:pt x="50" y="170"/>
                  </a:lnTo>
                  <a:lnTo>
                    <a:pt x="44" y="151"/>
                  </a:lnTo>
                  <a:lnTo>
                    <a:pt x="25" y="132"/>
                  </a:lnTo>
                  <a:lnTo>
                    <a:pt x="6" y="126"/>
                  </a:lnTo>
                  <a:lnTo>
                    <a:pt x="0" y="126"/>
                  </a:lnTo>
                  <a:lnTo>
                    <a:pt x="157" y="0"/>
                  </a:lnTo>
                  <a:lnTo>
                    <a:pt x="101" y="120"/>
                  </a:lnTo>
                  <a:lnTo>
                    <a:pt x="56" y="189"/>
                  </a:lnTo>
                  <a:lnTo>
                    <a:pt x="38" y="227"/>
                  </a:lnTo>
                  <a:lnTo>
                    <a:pt x="31" y="227"/>
                  </a:lnTo>
                  <a:lnTo>
                    <a:pt x="25" y="22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grpSp>
        <p:nvGrpSpPr>
          <p:cNvPr id="9" name="グループ化 8"/>
          <p:cNvGrpSpPr>
            <a:grpSpLocks/>
          </p:cNvGrpSpPr>
          <p:nvPr/>
        </p:nvGrpSpPr>
        <p:grpSpPr bwMode="auto">
          <a:xfrm>
            <a:off x="2953613" y="445524"/>
            <a:ext cx="4297843" cy="9324545"/>
            <a:chOff x="2361" y="293"/>
            <a:chExt cx="3274" cy="3767"/>
          </a:xfrm>
          <a:solidFill>
            <a:srgbClr val="FFFFFF">
              <a:alpha val="77000"/>
            </a:srgbClr>
          </a:solidFill>
          <a:effectLst>
            <a:outerShdw blurRad="50800" dist="38100" dir="5400000" algn="ctr" rotWithShape="0">
              <a:srgbClr val="000000">
                <a:alpha val="30000"/>
              </a:srgbClr>
            </a:outerShdw>
          </a:effectLst>
        </p:grpSpPr>
        <p:sp>
          <p:nvSpPr>
            <p:cNvPr id="182" name="フリーフォーム 181"/>
            <p:cNvSpPr>
              <a:spLocks/>
            </p:cNvSpPr>
            <p:nvPr/>
          </p:nvSpPr>
          <p:spPr bwMode="auto">
            <a:xfrm>
              <a:off x="2361" y="293"/>
              <a:ext cx="3274" cy="3767"/>
            </a:xfrm>
            <a:custGeom>
              <a:avLst/>
              <a:gdLst/>
              <a:ahLst/>
              <a:cxnLst>
                <a:cxn ang="0">
                  <a:pos x="2851" y="3761"/>
                </a:cxn>
                <a:cxn ang="0">
                  <a:pos x="2479" y="3767"/>
                </a:cxn>
                <a:cxn ang="0">
                  <a:pos x="2328" y="3761"/>
                </a:cxn>
                <a:cxn ang="0">
                  <a:pos x="2019" y="3748"/>
                </a:cxn>
                <a:cxn ang="0">
                  <a:pos x="1646" y="3761"/>
                </a:cxn>
                <a:cxn ang="0">
                  <a:pos x="1192" y="3748"/>
                </a:cxn>
                <a:cxn ang="0">
                  <a:pos x="536" y="3755"/>
                </a:cxn>
                <a:cxn ang="0">
                  <a:pos x="183" y="3761"/>
                </a:cxn>
                <a:cxn ang="0">
                  <a:pos x="12" y="3761"/>
                </a:cxn>
                <a:cxn ang="0">
                  <a:pos x="19" y="3490"/>
                </a:cxn>
                <a:cxn ang="0">
                  <a:pos x="25" y="3155"/>
                </a:cxn>
                <a:cxn ang="0">
                  <a:pos x="6" y="2947"/>
                </a:cxn>
                <a:cxn ang="0">
                  <a:pos x="19" y="2903"/>
                </a:cxn>
                <a:cxn ang="0">
                  <a:pos x="6" y="2575"/>
                </a:cxn>
                <a:cxn ang="0">
                  <a:pos x="0" y="2392"/>
                </a:cxn>
                <a:cxn ang="0">
                  <a:pos x="12" y="2158"/>
                </a:cxn>
                <a:cxn ang="0">
                  <a:pos x="6" y="1994"/>
                </a:cxn>
                <a:cxn ang="0">
                  <a:pos x="19" y="1849"/>
                </a:cxn>
                <a:cxn ang="0">
                  <a:pos x="19" y="1679"/>
                </a:cxn>
                <a:cxn ang="0">
                  <a:pos x="25" y="1534"/>
                </a:cxn>
                <a:cxn ang="0">
                  <a:pos x="12" y="1433"/>
                </a:cxn>
                <a:cxn ang="0">
                  <a:pos x="12" y="1319"/>
                </a:cxn>
                <a:cxn ang="0">
                  <a:pos x="25" y="1048"/>
                </a:cxn>
                <a:cxn ang="0">
                  <a:pos x="25" y="922"/>
                </a:cxn>
                <a:cxn ang="0">
                  <a:pos x="19" y="745"/>
                </a:cxn>
                <a:cxn ang="0">
                  <a:pos x="25" y="650"/>
                </a:cxn>
                <a:cxn ang="0">
                  <a:pos x="25" y="436"/>
                </a:cxn>
                <a:cxn ang="0">
                  <a:pos x="19" y="259"/>
                </a:cxn>
                <a:cxn ang="0">
                  <a:pos x="12" y="70"/>
                </a:cxn>
                <a:cxn ang="0">
                  <a:pos x="12" y="7"/>
                </a:cxn>
                <a:cxn ang="0">
                  <a:pos x="599" y="13"/>
                </a:cxn>
                <a:cxn ang="0">
                  <a:pos x="801" y="26"/>
                </a:cxn>
                <a:cxn ang="0">
                  <a:pos x="858" y="26"/>
                </a:cxn>
                <a:cxn ang="0">
                  <a:pos x="990" y="13"/>
                </a:cxn>
                <a:cxn ang="0">
                  <a:pos x="1609" y="0"/>
                </a:cxn>
                <a:cxn ang="0">
                  <a:pos x="1981" y="7"/>
                </a:cxn>
                <a:cxn ang="0">
                  <a:pos x="2504" y="7"/>
                </a:cxn>
                <a:cxn ang="0">
                  <a:pos x="2687" y="0"/>
                </a:cxn>
                <a:cxn ang="0">
                  <a:pos x="2877" y="7"/>
                </a:cxn>
                <a:cxn ang="0">
                  <a:pos x="3255" y="7"/>
                </a:cxn>
                <a:cxn ang="0">
                  <a:pos x="3255" y="272"/>
                </a:cxn>
                <a:cxn ang="0">
                  <a:pos x="3261" y="524"/>
                </a:cxn>
                <a:cxn ang="0">
                  <a:pos x="3249" y="600"/>
                </a:cxn>
                <a:cxn ang="0">
                  <a:pos x="3261" y="638"/>
                </a:cxn>
                <a:cxn ang="0">
                  <a:pos x="3268" y="739"/>
                </a:cxn>
                <a:cxn ang="0">
                  <a:pos x="3255" y="915"/>
                </a:cxn>
                <a:cxn ang="0">
                  <a:pos x="3249" y="1294"/>
                </a:cxn>
                <a:cxn ang="0">
                  <a:pos x="3261" y="1407"/>
                </a:cxn>
                <a:cxn ang="0">
                  <a:pos x="3268" y="1527"/>
                </a:cxn>
                <a:cxn ang="0">
                  <a:pos x="3255" y="1622"/>
                </a:cxn>
                <a:cxn ang="0">
                  <a:pos x="3261" y="1849"/>
                </a:cxn>
                <a:cxn ang="0">
                  <a:pos x="3274" y="2367"/>
                </a:cxn>
                <a:cxn ang="0">
                  <a:pos x="3268" y="2486"/>
                </a:cxn>
                <a:cxn ang="0">
                  <a:pos x="3261" y="2695"/>
                </a:cxn>
                <a:cxn ang="0">
                  <a:pos x="3261" y="3016"/>
                </a:cxn>
                <a:cxn ang="0">
                  <a:pos x="3053" y="3761"/>
                </a:cxn>
              </a:cxnLst>
              <a:rect l="0" t="0" r="0" b="0"/>
              <a:pathLst>
                <a:path w="3274" h="3767">
                  <a:moveTo>
                    <a:pt x="3053" y="3761"/>
                  </a:moveTo>
                  <a:lnTo>
                    <a:pt x="2851" y="3761"/>
                  </a:lnTo>
                  <a:lnTo>
                    <a:pt x="2643" y="3761"/>
                  </a:lnTo>
                  <a:lnTo>
                    <a:pt x="2479" y="3767"/>
                  </a:lnTo>
                  <a:lnTo>
                    <a:pt x="2384" y="3761"/>
                  </a:lnTo>
                  <a:lnTo>
                    <a:pt x="2328" y="3761"/>
                  </a:lnTo>
                  <a:lnTo>
                    <a:pt x="2183" y="3748"/>
                  </a:lnTo>
                  <a:lnTo>
                    <a:pt x="2019" y="3748"/>
                  </a:lnTo>
                  <a:lnTo>
                    <a:pt x="1754" y="3761"/>
                  </a:lnTo>
                  <a:lnTo>
                    <a:pt x="1646" y="3761"/>
                  </a:lnTo>
                  <a:lnTo>
                    <a:pt x="1545" y="3761"/>
                  </a:lnTo>
                  <a:lnTo>
                    <a:pt x="1192" y="3748"/>
                  </a:lnTo>
                  <a:lnTo>
                    <a:pt x="656" y="3748"/>
                  </a:lnTo>
                  <a:lnTo>
                    <a:pt x="536" y="3755"/>
                  </a:lnTo>
                  <a:lnTo>
                    <a:pt x="385" y="3761"/>
                  </a:lnTo>
                  <a:lnTo>
                    <a:pt x="183" y="3761"/>
                  </a:lnTo>
                  <a:lnTo>
                    <a:pt x="38" y="3761"/>
                  </a:lnTo>
                  <a:lnTo>
                    <a:pt x="12" y="3761"/>
                  </a:lnTo>
                  <a:lnTo>
                    <a:pt x="6" y="3761"/>
                  </a:lnTo>
                  <a:lnTo>
                    <a:pt x="19" y="3490"/>
                  </a:lnTo>
                  <a:lnTo>
                    <a:pt x="25" y="3275"/>
                  </a:lnTo>
                  <a:lnTo>
                    <a:pt x="25" y="3155"/>
                  </a:lnTo>
                  <a:lnTo>
                    <a:pt x="12" y="3029"/>
                  </a:lnTo>
                  <a:lnTo>
                    <a:pt x="6" y="2947"/>
                  </a:lnTo>
                  <a:lnTo>
                    <a:pt x="19" y="2934"/>
                  </a:lnTo>
                  <a:lnTo>
                    <a:pt x="19" y="2903"/>
                  </a:lnTo>
                  <a:lnTo>
                    <a:pt x="12" y="2764"/>
                  </a:lnTo>
                  <a:lnTo>
                    <a:pt x="6" y="2575"/>
                  </a:lnTo>
                  <a:lnTo>
                    <a:pt x="0" y="2493"/>
                  </a:lnTo>
                  <a:lnTo>
                    <a:pt x="0" y="2392"/>
                  </a:lnTo>
                  <a:lnTo>
                    <a:pt x="12" y="2234"/>
                  </a:lnTo>
                  <a:lnTo>
                    <a:pt x="12" y="2158"/>
                  </a:lnTo>
                  <a:lnTo>
                    <a:pt x="6" y="2083"/>
                  </a:lnTo>
                  <a:lnTo>
                    <a:pt x="6" y="1994"/>
                  </a:lnTo>
                  <a:lnTo>
                    <a:pt x="12" y="1925"/>
                  </a:lnTo>
                  <a:lnTo>
                    <a:pt x="19" y="1849"/>
                  </a:lnTo>
                  <a:lnTo>
                    <a:pt x="19" y="1773"/>
                  </a:lnTo>
                  <a:lnTo>
                    <a:pt x="19" y="1679"/>
                  </a:lnTo>
                  <a:lnTo>
                    <a:pt x="25" y="1603"/>
                  </a:lnTo>
                  <a:lnTo>
                    <a:pt x="25" y="1534"/>
                  </a:lnTo>
                  <a:lnTo>
                    <a:pt x="19" y="1464"/>
                  </a:lnTo>
                  <a:lnTo>
                    <a:pt x="12" y="1433"/>
                  </a:lnTo>
                  <a:lnTo>
                    <a:pt x="12" y="1395"/>
                  </a:lnTo>
                  <a:lnTo>
                    <a:pt x="12" y="1319"/>
                  </a:lnTo>
                  <a:lnTo>
                    <a:pt x="19" y="1174"/>
                  </a:lnTo>
                  <a:lnTo>
                    <a:pt x="25" y="1048"/>
                  </a:lnTo>
                  <a:lnTo>
                    <a:pt x="19" y="972"/>
                  </a:lnTo>
                  <a:lnTo>
                    <a:pt x="25" y="922"/>
                  </a:lnTo>
                  <a:lnTo>
                    <a:pt x="25" y="827"/>
                  </a:lnTo>
                  <a:lnTo>
                    <a:pt x="19" y="745"/>
                  </a:lnTo>
                  <a:lnTo>
                    <a:pt x="25" y="707"/>
                  </a:lnTo>
                  <a:lnTo>
                    <a:pt x="25" y="650"/>
                  </a:lnTo>
                  <a:lnTo>
                    <a:pt x="25" y="537"/>
                  </a:lnTo>
                  <a:lnTo>
                    <a:pt x="25" y="436"/>
                  </a:lnTo>
                  <a:lnTo>
                    <a:pt x="19" y="354"/>
                  </a:lnTo>
                  <a:lnTo>
                    <a:pt x="19" y="259"/>
                  </a:lnTo>
                  <a:lnTo>
                    <a:pt x="12" y="158"/>
                  </a:lnTo>
                  <a:lnTo>
                    <a:pt x="12" y="70"/>
                  </a:lnTo>
                  <a:lnTo>
                    <a:pt x="12" y="32"/>
                  </a:lnTo>
                  <a:lnTo>
                    <a:pt x="12" y="7"/>
                  </a:lnTo>
                  <a:lnTo>
                    <a:pt x="359" y="7"/>
                  </a:lnTo>
                  <a:lnTo>
                    <a:pt x="599" y="13"/>
                  </a:lnTo>
                  <a:lnTo>
                    <a:pt x="738" y="19"/>
                  </a:lnTo>
                  <a:lnTo>
                    <a:pt x="801" y="26"/>
                  </a:lnTo>
                  <a:lnTo>
                    <a:pt x="833" y="26"/>
                  </a:lnTo>
                  <a:lnTo>
                    <a:pt x="858" y="26"/>
                  </a:lnTo>
                  <a:lnTo>
                    <a:pt x="908" y="19"/>
                  </a:lnTo>
                  <a:lnTo>
                    <a:pt x="990" y="13"/>
                  </a:lnTo>
                  <a:lnTo>
                    <a:pt x="1306" y="7"/>
                  </a:lnTo>
                  <a:lnTo>
                    <a:pt x="1609" y="0"/>
                  </a:lnTo>
                  <a:lnTo>
                    <a:pt x="1785" y="7"/>
                  </a:lnTo>
                  <a:lnTo>
                    <a:pt x="1981" y="7"/>
                  </a:lnTo>
                  <a:lnTo>
                    <a:pt x="2258" y="7"/>
                  </a:lnTo>
                  <a:lnTo>
                    <a:pt x="2504" y="7"/>
                  </a:lnTo>
                  <a:lnTo>
                    <a:pt x="2605" y="7"/>
                  </a:lnTo>
                  <a:lnTo>
                    <a:pt x="2687" y="0"/>
                  </a:lnTo>
                  <a:lnTo>
                    <a:pt x="2769" y="7"/>
                  </a:lnTo>
                  <a:lnTo>
                    <a:pt x="2877" y="7"/>
                  </a:lnTo>
                  <a:lnTo>
                    <a:pt x="3053" y="7"/>
                  </a:lnTo>
                  <a:lnTo>
                    <a:pt x="3255" y="7"/>
                  </a:lnTo>
                  <a:lnTo>
                    <a:pt x="3255" y="133"/>
                  </a:lnTo>
                  <a:lnTo>
                    <a:pt x="3255" y="272"/>
                  </a:lnTo>
                  <a:lnTo>
                    <a:pt x="3261" y="398"/>
                  </a:lnTo>
                  <a:lnTo>
                    <a:pt x="3261" y="524"/>
                  </a:lnTo>
                  <a:lnTo>
                    <a:pt x="3249" y="568"/>
                  </a:lnTo>
                  <a:lnTo>
                    <a:pt x="3249" y="600"/>
                  </a:lnTo>
                  <a:lnTo>
                    <a:pt x="3255" y="619"/>
                  </a:lnTo>
                  <a:lnTo>
                    <a:pt x="3261" y="638"/>
                  </a:lnTo>
                  <a:lnTo>
                    <a:pt x="3268" y="669"/>
                  </a:lnTo>
                  <a:lnTo>
                    <a:pt x="3268" y="739"/>
                  </a:lnTo>
                  <a:lnTo>
                    <a:pt x="3261" y="821"/>
                  </a:lnTo>
                  <a:lnTo>
                    <a:pt x="3255" y="915"/>
                  </a:lnTo>
                  <a:lnTo>
                    <a:pt x="3249" y="1142"/>
                  </a:lnTo>
                  <a:lnTo>
                    <a:pt x="3249" y="1294"/>
                  </a:lnTo>
                  <a:lnTo>
                    <a:pt x="3255" y="1376"/>
                  </a:lnTo>
                  <a:lnTo>
                    <a:pt x="3261" y="1407"/>
                  </a:lnTo>
                  <a:lnTo>
                    <a:pt x="3268" y="1471"/>
                  </a:lnTo>
                  <a:lnTo>
                    <a:pt x="3268" y="1527"/>
                  </a:lnTo>
                  <a:lnTo>
                    <a:pt x="3261" y="1565"/>
                  </a:lnTo>
                  <a:lnTo>
                    <a:pt x="3255" y="1622"/>
                  </a:lnTo>
                  <a:lnTo>
                    <a:pt x="3255" y="1710"/>
                  </a:lnTo>
                  <a:lnTo>
                    <a:pt x="3261" y="1849"/>
                  </a:lnTo>
                  <a:lnTo>
                    <a:pt x="3268" y="2108"/>
                  </a:lnTo>
                  <a:lnTo>
                    <a:pt x="3274" y="2367"/>
                  </a:lnTo>
                  <a:lnTo>
                    <a:pt x="3274" y="2423"/>
                  </a:lnTo>
                  <a:lnTo>
                    <a:pt x="3268" y="2486"/>
                  </a:lnTo>
                  <a:lnTo>
                    <a:pt x="3261" y="2587"/>
                  </a:lnTo>
                  <a:lnTo>
                    <a:pt x="3261" y="2695"/>
                  </a:lnTo>
                  <a:lnTo>
                    <a:pt x="3261" y="2852"/>
                  </a:lnTo>
                  <a:lnTo>
                    <a:pt x="3261" y="3016"/>
                  </a:lnTo>
                  <a:lnTo>
                    <a:pt x="3274" y="3521"/>
                  </a:lnTo>
                  <a:lnTo>
                    <a:pt x="3053" y="376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83" name="フリーフォーム 182"/>
            <p:cNvSpPr>
              <a:spLocks/>
            </p:cNvSpPr>
            <p:nvPr/>
          </p:nvSpPr>
          <p:spPr bwMode="auto">
            <a:xfrm>
              <a:off x="5336" y="3814"/>
              <a:ext cx="299" cy="240"/>
            </a:xfrm>
            <a:custGeom>
              <a:avLst/>
              <a:gdLst/>
              <a:ahLst/>
              <a:cxnLst>
                <a:cxn ang="0">
                  <a:pos x="31" y="240"/>
                </a:cxn>
                <a:cxn ang="0">
                  <a:pos x="37" y="240"/>
                </a:cxn>
                <a:cxn ang="0">
                  <a:pos x="50" y="234"/>
                </a:cxn>
                <a:cxn ang="0">
                  <a:pos x="63" y="215"/>
                </a:cxn>
                <a:cxn ang="0">
                  <a:pos x="63" y="183"/>
                </a:cxn>
                <a:cxn ang="0">
                  <a:pos x="56" y="158"/>
                </a:cxn>
                <a:cxn ang="0">
                  <a:pos x="31" y="139"/>
                </a:cxn>
                <a:cxn ang="0">
                  <a:pos x="6" y="133"/>
                </a:cxn>
                <a:cxn ang="0">
                  <a:pos x="0" y="133"/>
                </a:cxn>
                <a:cxn ang="0">
                  <a:pos x="214" y="0"/>
                </a:cxn>
                <a:cxn ang="0">
                  <a:pos x="189" y="38"/>
                </a:cxn>
                <a:cxn ang="0">
                  <a:pos x="138" y="126"/>
                </a:cxn>
                <a:cxn ang="0">
                  <a:pos x="82" y="202"/>
                </a:cxn>
                <a:cxn ang="0">
                  <a:pos x="50" y="240"/>
                </a:cxn>
                <a:cxn ang="0">
                  <a:pos x="37" y="240"/>
                </a:cxn>
                <a:cxn ang="0">
                  <a:pos x="31" y="240"/>
                </a:cxn>
              </a:cxnLst>
              <a:rect l="0" t="0" r="0" b="0"/>
              <a:pathLst>
                <a:path w="214" h="240">
                  <a:moveTo>
                    <a:pt x="31" y="240"/>
                  </a:moveTo>
                  <a:lnTo>
                    <a:pt x="37" y="240"/>
                  </a:lnTo>
                  <a:lnTo>
                    <a:pt x="50" y="234"/>
                  </a:lnTo>
                  <a:lnTo>
                    <a:pt x="63" y="215"/>
                  </a:lnTo>
                  <a:lnTo>
                    <a:pt x="63" y="183"/>
                  </a:lnTo>
                  <a:lnTo>
                    <a:pt x="56" y="158"/>
                  </a:lnTo>
                  <a:lnTo>
                    <a:pt x="31" y="139"/>
                  </a:lnTo>
                  <a:lnTo>
                    <a:pt x="6" y="133"/>
                  </a:lnTo>
                  <a:lnTo>
                    <a:pt x="0" y="133"/>
                  </a:lnTo>
                  <a:lnTo>
                    <a:pt x="214" y="0"/>
                  </a:lnTo>
                  <a:lnTo>
                    <a:pt x="189" y="38"/>
                  </a:lnTo>
                  <a:lnTo>
                    <a:pt x="138" y="126"/>
                  </a:lnTo>
                  <a:lnTo>
                    <a:pt x="82" y="202"/>
                  </a:lnTo>
                  <a:lnTo>
                    <a:pt x="50" y="240"/>
                  </a:lnTo>
                  <a:lnTo>
                    <a:pt x="37" y="240"/>
                  </a:lnTo>
                  <a:lnTo>
                    <a:pt x="31" y="24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grpSp>
        <p:nvGrpSpPr>
          <p:cNvPr id="10" name="グループ化 9"/>
          <p:cNvGrpSpPr>
            <a:grpSpLocks/>
          </p:cNvGrpSpPr>
          <p:nvPr/>
        </p:nvGrpSpPr>
        <p:grpSpPr bwMode="auto">
          <a:xfrm>
            <a:off x="359661" y="447999"/>
            <a:ext cx="6860271" cy="8465608"/>
            <a:chOff x="390" y="294"/>
            <a:chExt cx="5226" cy="3420"/>
          </a:xfrm>
          <a:gradFill>
            <a:gsLst>
              <a:gs pos="0">
                <a:srgbClr val="800000">
                  <a:alpha val="10000"/>
                </a:srgbClr>
              </a:gs>
              <a:gs pos="15000">
                <a:srgbClr val="FF0000">
                  <a:alpha val="10000"/>
                </a:srgbClr>
              </a:gs>
              <a:gs pos="30000">
                <a:srgbClr val="FFFF00">
                  <a:alpha val="10000"/>
                </a:srgbClr>
              </a:gs>
              <a:gs pos="45000">
                <a:srgbClr val="00B050">
                  <a:alpha val="10000"/>
                </a:srgbClr>
              </a:gs>
              <a:gs pos="60000">
                <a:srgbClr val="0070C0">
                  <a:alpha val="10000"/>
                </a:srgbClr>
              </a:gs>
              <a:gs pos="80000">
                <a:srgbClr val="7030A0">
                  <a:alpha val="10000"/>
                </a:srgbClr>
              </a:gs>
              <a:gs pos="100000">
                <a:srgbClr val="FA227F">
                  <a:alpha val="10000"/>
                </a:srgbClr>
              </a:gs>
            </a:gsLst>
            <a:lin ang="18000000" scaled="1"/>
          </a:gradFill>
        </p:grpSpPr>
        <p:sp>
          <p:nvSpPr>
            <p:cNvPr id="173" name="フリーフォーム 172"/>
            <p:cNvSpPr>
              <a:spLocks/>
            </p:cNvSpPr>
            <p:nvPr/>
          </p:nvSpPr>
          <p:spPr bwMode="auto">
            <a:xfrm>
              <a:off x="390" y="963"/>
              <a:ext cx="63" cy="76"/>
            </a:xfrm>
            <a:custGeom>
              <a:avLst/>
              <a:gdLst/>
              <a:ahLst/>
              <a:cxnLst>
                <a:cxn ang="0">
                  <a:pos x="63" y="63"/>
                </a:cxn>
                <a:cxn ang="0">
                  <a:pos x="63" y="44"/>
                </a:cxn>
                <a:cxn ang="0">
                  <a:pos x="63" y="25"/>
                </a:cxn>
                <a:cxn ang="0">
                  <a:pos x="51" y="1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7" y="13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7" y="57"/>
                </a:cxn>
                <a:cxn ang="0">
                  <a:pos x="19" y="69"/>
                </a:cxn>
                <a:cxn ang="0">
                  <a:pos x="38" y="76"/>
                </a:cxn>
                <a:cxn ang="0">
                  <a:pos x="57" y="69"/>
                </a:cxn>
                <a:cxn ang="0">
                  <a:pos x="57" y="63"/>
                </a:cxn>
                <a:cxn ang="0">
                  <a:pos x="63" y="63"/>
                </a:cxn>
              </a:cxnLst>
              <a:rect l="0" t="0" r="0" b="0"/>
              <a:pathLst>
                <a:path w="63" h="76">
                  <a:moveTo>
                    <a:pt x="63" y="63"/>
                  </a:moveTo>
                  <a:lnTo>
                    <a:pt x="63" y="44"/>
                  </a:lnTo>
                  <a:lnTo>
                    <a:pt x="63" y="25"/>
                  </a:lnTo>
                  <a:lnTo>
                    <a:pt x="51" y="13"/>
                  </a:lnTo>
                  <a:lnTo>
                    <a:pt x="38" y="0"/>
                  </a:lnTo>
                  <a:lnTo>
                    <a:pt x="19" y="0"/>
                  </a:lnTo>
                  <a:lnTo>
                    <a:pt x="7" y="13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7" y="57"/>
                  </a:lnTo>
                  <a:lnTo>
                    <a:pt x="19" y="69"/>
                  </a:lnTo>
                  <a:lnTo>
                    <a:pt x="38" y="76"/>
                  </a:lnTo>
                  <a:lnTo>
                    <a:pt x="57" y="69"/>
                  </a:lnTo>
                  <a:lnTo>
                    <a:pt x="57" y="63"/>
                  </a:lnTo>
                  <a:lnTo>
                    <a:pt x="63" y="6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4" name="フリーフォーム 173"/>
            <p:cNvSpPr>
              <a:spLocks/>
            </p:cNvSpPr>
            <p:nvPr/>
          </p:nvSpPr>
          <p:spPr bwMode="auto">
            <a:xfrm>
              <a:off x="466" y="812"/>
              <a:ext cx="95" cy="138"/>
            </a:xfrm>
            <a:custGeom>
              <a:avLst/>
              <a:gdLst/>
              <a:ahLst/>
              <a:cxnLst>
                <a:cxn ang="0">
                  <a:pos x="32" y="138"/>
                </a:cxn>
                <a:cxn ang="0">
                  <a:pos x="51" y="126"/>
                </a:cxn>
                <a:cxn ang="0">
                  <a:pos x="57" y="120"/>
                </a:cxn>
                <a:cxn ang="0">
                  <a:pos x="51" y="107"/>
                </a:cxn>
                <a:cxn ang="0">
                  <a:pos x="44" y="94"/>
                </a:cxn>
                <a:cxn ang="0">
                  <a:pos x="51" y="82"/>
                </a:cxn>
                <a:cxn ang="0">
                  <a:pos x="63" y="82"/>
                </a:cxn>
                <a:cxn ang="0">
                  <a:pos x="76" y="75"/>
                </a:cxn>
                <a:cxn ang="0">
                  <a:pos x="88" y="63"/>
                </a:cxn>
                <a:cxn ang="0">
                  <a:pos x="95" y="37"/>
                </a:cxn>
                <a:cxn ang="0">
                  <a:pos x="88" y="12"/>
                </a:cxn>
                <a:cxn ang="0">
                  <a:pos x="76" y="6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32" y="6"/>
                </a:cxn>
                <a:cxn ang="0">
                  <a:pos x="25" y="12"/>
                </a:cxn>
                <a:cxn ang="0">
                  <a:pos x="25" y="25"/>
                </a:cxn>
                <a:cxn ang="0">
                  <a:pos x="32" y="50"/>
                </a:cxn>
                <a:cxn ang="0">
                  <a:pos x="38" y="69"/>
                </a:cxn>
                <a:cxn ang="0">
                  <a:pos x="25" y="82"/>
                </a:cxn>
                <a:cxn ang="0">
                  <a:pos x="13" y="88"/>
                </a:cxn>
                <a:cxn ang="0">
                  <a:pos x="0" y="94"/>
                </a:cxn>
                <a:cxn ang="0">
                  <a:pos x="0" y="107"/>
                </a:cxn>
                <a:cxn ang="0">
                  <a:pos x="0" y="113"/>
                </a:cxn>
                <a:cxn ang="0">
                  <a:pos x="6" y="126"/>
                </a:cxn>
                <a:cxn ang="0">
                  <a:pos x="19" y="138"/>
                </a:cxn>
                <a:cxn ang="0">
                  <a:pos x="25" y="138"/>
                </a:cxn>
                <a:cxn ang="0">
                  <a:pos x="32" y="138"/>
                </a:cxn>
              </a:cxnLst>
              <a:rect l="0" t="0" r="0" b="0"/>
              <a:pathLst>
                <a:path w="95" h="138">
                  <a:moveTo>
                    <a:pt x="32" y="138"/>
                  </a:moveTo>
                  <a:lnTo>
                    <a:pt x="51" y="126"/>
                  </a:lnTo>
                  <a:lnTo>
                    <a:pt x="57" y="120"/>
                  </a:lnTo>
                  <a:lnTo>
                    <a:pt x="51" y="107"/>
                  </a:lnTo>
                  <a:lnTo>
                    <a:pt x="44" y="94"/>
                  </a:lnTo>
                  <a:lnTo>
                    <a:pt x="51" y="82"/>
                  </a:lnTo>
                  <a:lnTo>
                    <a:pt x="63" y="82"/>
                  </a:lnTo>
                  <a:lnTo>
                    <a:pt x="76" y="75"/>
                  </a:lnTo>
                  <a:lnTo>
                    <a:pt x="88" y="63"/>
                  </a:lnTo>
                  <a:lnTo>
                    <a:pt x="95" y="37"/>
                  </a:lnTo>
                  <a:lnTo>
                    <a:pt x="88" y="12"/>
                  </a:lnTo>
                  <a:lnTo>
                    <a:pt x="76" y="6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32" y="6"/>
                  </a:lnTo>
                  <a:lnTo>
                    <a:pt x="25" y="12"/>
                  </a:lnTo>
                  <a:lnTo>
                    <a:pt x="25" y="25"/>
                  </a:lnTo>
                  <a:lnTo>
                    <a:pt x="32" y="50"/>
                  </a:lnTo>
                  <a:lnTo>
                    <a:pt x="38" y="69"/>
                  </a:lnTo>
                  <a:lnTo>
                    <a:pt x="25" y="82"/>
                  </a:lnTo>
                  <a:lnTo>
                    <a:pt x="13" y="88"/>
                  </a:lnTo>
                  <a:lnTo>
                    <a:pt x="0" y="94"/>
                  </a:lnTo>
                  <a:lnTo>
                    <a:pt x="0" y="107"/>
                  </a:lnTo>
                  <a:lnTo>
                    <a:pt x="0" y="113"/>
                  </a:lnTo>
                  <a:lnTo>
                    <a:pt x="6" y="126"/>
                  </a:lnTo>
                  <a:lnTo>
                    <a:pt x="19" y="138"/>
                  </a:lnTo>
                  <a:lnTo>
                    <a:pt x="25" y="138"/>
                  </a:lnTo>
                  <a:lnTo>
                    <a:pt x="32" y="1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8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5" name="フリーフォーム 174"/>
            <p:cNvSpPr>
              <a:spLocks/>
            </p:cNvSpPr>
            <p:nvPr/>
          </p:nvSpPr>
          <p:spPr bwMode="auto">
            <a:xfrm>
              <a:off x="504" y="1014"/>
              <a:ext cx="19" cy="25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19" y="18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8"/>
                </a:cxn>
                <a:cxn ang="0">
                  <a:pos x="6" y="25"/>
                </a:cxn>
                <a:cxn ang="0">
                  <a:pos x="6" y="25"/>
                </a:cxn>
                <a:cxn ang="0">
                  <a:pos x="13" y="25"/>
                </a:cxn>
              </a:cxnLst>
              <a:rect l="0" t="0" r="0" b="0"/>
              <a:pathLst>
                <a:path w="19" h="25">
                  <a:moveTo>
                    <a:pt x="13" y="25"/>
                  </a:moveTo>
                  <a:lnTo>
                    <a:pt x="19" y="18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6" name="フリーフォーム 175"/>
            <p:cNvSpPr>
              <a:spLocks/>
            </p:cNvSpPr>
            <p:nvPr/>
          </p:nvSpPr>
          <p:spPr bwMode="auto">
            <a:xfrm>
              <a:off x="586" y="755"/>
              <a:ext cx="44" cy="50"/>
            </a:xfrm>
            <a:custGeom>
              <a:avLst/>
              <a:gdLst/>
              <a:ahLst/>
              <a:cxnLst>
                <a:cxn ang="0">
                  <a:pos x="38" y="50"/>
                </a:cxn>
                <a:cxn ang="0">
                  <a:pos x="44" y="31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6" y="6"/>
                </a:cxn>
                <a:cxn ang="0">
                  <a:pos x="0" y="12"/>
                </a:cxn>
                <a:cxn ang="0">
                  <a:pos x="0" y="25"/>
                </a:cxn>
                <a:cxn ang="0">
                  <a:pos x="19" y="50"/>
                </a:cxn>
                <a:cxn ang="0">
                  <a:pos x="25" y="50"/>
                </a:cxn>
                <a:cxn ang="0">
                  <a:pos x="32" y="50"/>
                </a:cxn>
                <a:cxn ang="0">
                  <a:pos x="38" y="50"/>
                </a:cxn>
              </a:cxnLst>
              <a:rect l="0" t="0" r="0" b="0"/>
              <a:pathLst>
                <a:path w="44" h="50">
                  <a:moveTo>
                    <a:pt x="38" y="50"/>
                  </a:moveTo>
                  <a:lnTo>
                    <a:pt x="44" y="31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19" y="50"/>
                  </a:lnTo>
                  <a:lnTo>
                    <a:pt x="25" y="50"/>
                  </a:lnTo>
                  <a:lnTo>
                    <a:pt x="32" y="50"/>
                  </a:lnTo>
                  <a:lnTo>
                    <a:pt x="38" y="5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7" name="フリーフォーム 176"/>
            <p:cNvSpPr>
              <a:spLocks/>
            </p:cNvSpPr>
            <p:nvPr/>
          </p:nvSpPr>
          <p:spPr bwMode="auto">
            <a:xfrm>
              <a:off x="535" y="641"/>
              <a:ext cx="26" cy="38"/>
            </a:xfrm>
            <a:custGeom>
              <a:avLst/>
              <a:gdLst/>
              <a:ahLst/>
              <a:cxnLst>
                <a:cxn ang="0">
                  <a:pos x="19" y="38"/>
                </a:cxn>
                <a:cxn ang="0">
                  <a:pos x="26" y="26"/>
                </a:cxn>
                <a:cxn ang="0">
                  <a:pos x="19" y="7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7" y="38"/>
                </a:cxn>
                <a:cxn ang="0">
                  <a:pos x="13" y="38"/>
                </a:cxn>
                <a:cxn ang="0">
                  <a:pos x="13" y="38"/>
                </a:cxn>
                <a:cxn ang="0">
                  <a:pos x="19" y="38"/>
                </a:cxn>
              </a:cxnLst>
              <a:rect l="0" t="0" r="0" b="0"/>
              <a:pathLst>
                <a:path w="26" h="38">
                  <a:moveTo>
                    <a:pt x="19" y="38"/>
                  </a:moveTo>
                  <a:lnTo>
                    <a:pt x="26" y="26"/>
                  </a:lnTo>
                  <a:lnTo>
                    <a:pt x="19" y="7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7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80" name="フリーフォーム 179"/>
            <p:cNvSpPr>
              <a:spLocks/>
            </p:cNvSpPr>
            <p:nvPr/>
          </p:nvSpPr>
          <p:spPr bwMode="auto">
            <a:xfrm>
              <a:off x="580" y="503"/>
              <a:ext cx="50" cy="25"/>
            </a:xfrm>
            <a:custGeom>
              <a:avLst/>
              <a:gdLst/>
              <a:ahLst/>
              <a:cxnLst>
                <a:cxn ang="0">
                  <a:pos x="6" y="25"/>
                </a:cxn>
                <a:cxn ang="0">
                  <a:pos x="19" y="25"/>
                </a:cxn>
                <a:cxn ang="0">
                  <a:pos x="31" y="12"/>
                </a:cxn>
                <a:cxn ang="0">
                  <a:pos x="50" y="0"/>
                </a:cxn>
                <a:cxn ang="0">
                  <a:pos x="38" y="0"/>
                </a:cxn>
                <a:cxn ang="0">
                  <a:pos x="19" y="6"/>
                </a:cxn>
                <a:cxn ang="0">
                  <a:pos x="0" y="18"/>
                </a:cxn>
                <a:cxn ang="0">
                  <a:pos x="0" y="25"/>
                </a:cxn>
                <a:cxn ang="0">
                  <a:pos x="6" y="25"/>
                </a:cxn>
              </a:cxnLst>
              <a:rect l="0" t="0" r="0" b="0"/>
              <a:pathLst>
                <a:path w="50" h="25">
                  <a:moveTo>
                    <a:pt x="6" y="25"/>
                  </a:moveTo>
                  <a:lnTo>
                    <a:pt x="19" y="25"/>
                  </a:lnTo>
                  <a:lnTo>
                    <a:pt x="31" y="12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19" y="6"/>
                  </a:lnTo>
                  <a:lnTo>
                    <a:pt x="0" y="18"/>
                  </a:lnTo>
                  <a:lnTo>
                    <a:pt x="0" y="25"/>
                  </a:lnTo>
                  <a:lnTo>
                    <a:pt x="6" y="25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1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81" name="フリーフォーム 180"/>
            <p:cNvSpPr>
              <a:spLocks/>
            </p:cNvSpPr>
            <p:nvPr/>
          </p:nvSpPr>
          <p:spPr bwMode="auto">
            <a:xfrm>
              <a:off x="1369" y="515"/>
              <a:ext cx="75" cy="76"/>
            </a:xfrm>
            <a:custGeom>
              <a:avLst/>
              <a:gdLst/>
              <a:ahLst/>
              <a:cxnLst>
                <a:cxn ang="0">
                  <a:pos x="63" y="70"/>
                </a:cxn>
                <a:cxn ang="0">
                  <a:pos x="69" y="63"/>
                </a:cxn>
                <a:cxn ang="0">
                  <a:pos x="75" y="44"/>
                </a:cxn>
                <a:cxn ang="0">
                  <a:pos x="69" y="19"/>
                </a:cxn>
                <a:cxn ang="0">
                  <a:pos x="56" y="0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6" y="44"/>
                </a:cxn>
                <a:cxn ang="0">
                  <a:pos x="18" y="70"/>
                </a:cxn>
                <a:cxn ang="0">
                  <a:pos x="25" y="76"/>
                </a:cxn>
                <a:cxn ang="0">
                  <a:pos x="37" y="76"/>
                </a:cxn>
                <a:cxn ang="0">
                  <a:pos x="56" y="70"/>
                </a:cxn>
                <a:cxn ang="0">
                  <a:pos x="63" y="70"/>
                </a:cxn>
              </a:cxnLst>
              <a:rect l="0" t="0" r="0" b="0"/>
              <a:pathLst>
                <a:path w="75" h="76">
                  <a:moveTo>
                    <a:pt x="63" y="70"/>
                  </a:moveTo>
                  <a:lnTo>
                    <a:pt x="69" y="63"/>
                  </a:lnTo>
                  <a:lnTo>
                    <a:pt x="75" y="44"/>
                  </a:lnTo>
                  <a:lnTo>
                    <a:pt x="69" y="19"/>
                  </a:lnTo>
                  <a:lnTo>
                    <a:pt x="56" y="0"/>
                  </a:lnTo>
                  <a:lnTo>
                    <a:pt x="44" y="0"/>
                  </a:lnTo>
                  <a:lnTo>
                    <a:pt x="31" y="0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6" y="44"/>
                  </a:lnTo>
                  <a:lnTo>
                    <a:pt x="18" y="70"/>
                  </a:lnTo>
                  <a:lnTo>
                    <a:pt x="25" y="76"/>
                  </a:lnTo>
                  <a:lnTo>
                    <a:pt x="37" y="76"/>
                  </a:lnTo>
                  <a:lnTo>
                    <a:pt x="56" y="70"/>
                  </a:lnTo>
                  <a:lnTo>
                    <a:pt x="63" y="7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84" name="フリーフォーム 183"/>
            <p:cNvSpPr>
              <a:spLocks/>
            </p:cNvSpPr>
            <p:nvPr/>
          </p:nvSpPr>
          <p:spPr bwMode="auto">
            <a:xfrm>
              <a:off x="1653" y="906"/>
              <a:ext cx="88" cy="133"/>
            </a:xfrm>
            <a:custGeom>
              <a:avLst/>
              <a:gdLst/>
              <a:ahLst/>
              <a:cxnLst>
                <a:cxn ang="0">
                  <a:pos x="63" y="120"/>
                </a:cxn>
                <a:cxn ang="0">
                  <a:pos x="82" y="95"/>
                </a:cxn>
                <a:cxn ang="0">
                  <a:pos x="88" y="76"/>
                </a:cxn>
                <a:cxn ang="0">
                  <a:pos x="82" y="57"/>
                </a:cxn>
                <a:cxn ang="0">
                  <a:pos x="75" y="38"/>
                </a:cxn>
                <a:cxn ang="0">
                  <a:pos x="63" y="19"/>
                </a:cxn>
                <a:cxn ang="0">
                  <a:pos x="37" y="7"/>
                </a:cxn>
                <a:cxn ang="0">
                  <a:pos x="31" y="0"/>
                </a:cxn>
                <a:cxn ang="0">
                  <a:pos x="25" y="7"/>
                </a:cxn>
                <a:cxn ang="0">
                  <a:pos x="6" y="26"/>
                </a:cxn>
                <a:cxn ang="0">
                  <a:pos x="0" y="44"/>
                </a:cxn>
                <a:cxn ang="0">
                  <a:pos x="0" y="70"/>
                </a:cxn>
                <a:cxn ang="0">
                  <a:pos x="12" y="108"/>
                </a:cxn>
                <a:cxn ang="0">
                  <a:pos x="31" y="126"/>
                </a:cxn>
                <a:cxn ang="0">
                  <a:pos x="37" y="133"/>
                </a:cxn>
                <a:cxn ang="0">
                  <a:pos x="44" y="133"/>
                </a:cxn>
                <a:cxn ang="0">
                  <a:pos x="56" y="120"/>
                </a:cxn>
                <a:cxn ang="0">
                  <a:pos x="63" y="120"/>
                </a:cxn>
              </a:cxnLst>
              <a:rect l="0" t="0" r="0" b="0"/>
              <a:pathLst>
                <a:path w="88" h="133">
                  <a:moveTo>
                    <a:pt x="63" y="120"/>
                  </a:moveTo>
                  <a:lnTo>
                    <a:pt x="82" y="95"/>
                  </a:lnTo>
                  <a:lnTo>
                    <a:pt x="88" y="76"/>
                  </a:lnTo>
                  <a:lnTo>
                    <a:pt x="82" y="57"/>
                  </a:lnTo>
                  <a:lnTo>
                    <a:pt x="75" y="38"/>
                  </a:lnTo>
                  <a:lnTo>
                    <a:pt x="63" y="19"/>
                  </a:lnTo>
                  <a:lnTo>
                    <a:pt x="37" y="7"/>
                  </a:lnTo>
                  <a:lnTo>
                    <a:pt x="31" y="0"/>
                  </a:lnTo>
                  <a:lnTo>
                    <a:pt x="25" y="7"/>
                  </a:lnTo>
                  <a:lnTo>
                    <a:pt x="6" y="26"/>
                  </a:lnTo>
                  <a:lnTo>
                    <a:pt x="0" y="44"/>
                  </a:lnTo>
                  <a:lnTo>
                    <a:pt x="0" y="70"/>
                  </a:lnTo>
                  <a:lnTo>
                    <a:pt x="12" y="108"/>
                  </a:lnTo>
                  <a:lnTo>
                    <a:pt x="31" y="126"/>
                  </a:lnTo>
                  <a:lnTo>
                    <a:pt x="37" y="133"/>
                  </a:lnTo>
                  <a:lnTo>
                    <a:pt x="44" y="133"/>
                  </a:lnTo>
                  <a:lnTo>
                    <a:pt x="56" y="120"/>
                  </a:lnTo>
                  <a:lnTo>
                    <a:pt x="63" y="12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85" name="フリーフォーム 184"/>
            <p:cNvSpPr>
              <a:spLocks/>
            </p:cNvSpPr>
            <p:nvPr/>
          </p:nvSpPr>
          <p:spPr bwMode="auto">
            <a:xfrm>
              <a:off x="1425" y="433"/>
              <a:ext cx="26" cy="44"/>
            </a:xfrm>
            <a:custGeom>
              <a:avLst/>
              <a:gdLst/>
              <a:ahLst/>
              <a:cxnLst>
                <a:cxn ang="0">
                  <a:pos x="13" y="44"/>
                </a:cxn>
                <a:cxn ang="0">
                  <a:pos x="26" y="25"/>
                </a:cxn>
                <a:cxn ang="0">
                  <a:pos x="26" y="0"/>
                </a:cxn>
                <a:cxn ang="0">
                  <a:pos x="19" y="0"/>
                </a:cxn>
                <a:cxn ang="0">
                  <a:pos x="13" y="6"/>
                </a:cxn>
                <a:cxn ang="0">
                  <a:pos x="0" y="25"/>
                </a:cxn>
                <a:cxn ang="0">
                  <a:pos x="7" y="44"/>
                </a:cxn>
                <a:cxn ang="0">
                  <a:pos x="7" y="44"/>
                </a:cxn>
                <a:cxn ang="0">
                  <a:pos x="13" y="44"/>
                </a:cxn>
              </a:cxnLst>
              <a:rect l="0" t="0" r="0" b="0"/>
              <a:pathLst>
                <a:path w="26" h="44">
                  <a:moveTo>
                    <a:pt x="13" y="44"/>
                  </a:moveTo>
                  <a:lnTo>
                    <a:pt x="26" y="25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6"/>
                  </a:lnTo>
                  <a:lnTo>
                    <a:pt x="0" y="25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86" name="フリーフォーム 185"/>
            <p:cNvSpPr>
              <a:spLocks/>
            </p:cNvSpPr>
            <p:nvPr/>
          </p:nvSpPr>
          <p:spPr bwMode="auto">
            <a:xfrm>
              <a:off x="1457" y="578"/>
              <a:ext cx="19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3" y="13"/>
                </a:cxn>
                <a:cxn ang="0">
                  <a:pos x="19" y="7"/>
                </a:cxn>
                <a:cxn ang="0">
                  <a:pos x="13" y="0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6" y="19"/>
                </a:cxn>
              </a:cxnLst>
              <a:rect l="0" t="0" r="0" b="0"/>
              <a:pathLst>
                <a:path w="19" h="19">
                  <a:moveTo>
                    <a:pt x="6" y="19"/>
                  </a:moveTo>
                  <a:lnTo>
                    <a:pt x="13" y="13"/>
                  </a:lnTo>
                  <a:lnTo>
                    <a:pt x="19" y="7"/>
                  </a:lnTo>
                  <a:lnTo>
                    <a:pt x="13" y="0"/>
                  </a:lnTo>
                  <a:lnTo>
                    <a:pt x="6" y="0"/>
                  </a:lnTo>
                  <a:lnTo>
                    <a:pt x="0" y="7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4" name="フリーフォーム 343"/>
            <p:cNvSpPr>
              <a:spLocks/>
            </p:cNvSpPr>
            <p:nvPr/>
          </p:nvSpPr>
          <p:spPr bwMode="auto">
            <a:xfrm>
              <a:off x="1861" y="875"/>
              <a:ext cx="50" cy="69"/>
            </a:xfrm>
            <a:custGeom>
              <a:avLst/>
              <a:gdLst/>
              <a:ahLst/>
              <a:cxnLst>
                <a:cxn ang="0">
                  <a:pos x="25" y="69"/>
                </a:cxn>
                <a:cxn ang="0">
                  <a:pos x="38" y="63"/>
                </a:cxn>
                <a:cxn ang="0">
                  <a:pos x="50" y="50"/>
                </a:cxn>
                <a:cxn ang="0">
                  <a:pos x="50" y="38"/>
                </a:cxn>
                <a:cxn ang="0">
                  <a:pos x="44" y="19"/>
                </a:cxn>
                <a:cxn ang="0">
                  <a:pos x="31" y="6"/>
                </a:cxn>
                <a:cxn ang="0">
                  <a:pos x="25" y="0"/>
                </a:cxn>
                <a:cxn ang="0">
                  <a:pos x="6" y="6"/>
                </a:cxn>
                <a:cxn ang="0">
                  <a:pos x="0" y="25"/>
                </a:cxn>
                <a:cxn ang="0">
                  <a:pos x="0" y="50"/>
                </a:cxn>
                <a:cxn ang="0">
                  <a:pos x="6" y="69"/>
                </a:cxn>
                <a:cxn ang="0">
                  <a:pos x="19" y="69"/>
                </a:cxn>
                <a:cxn ang="0">
                  <a:pos x="25" y="69"/>
                </a:cxn>
              </a:cxnLst>
              <a:rect l="0" t="0" r="0" b="0"/>
              <a:pathLst>
                <a:path w="50" h="69">
                  <a:moveTo>
                    <a:pt x="25" y="69"/>
                  </a:moveTo>
                  <a:lnTo>
                    <a:pt x="38" y="63"/>
                  </a:lnTo>
                  <a:lnTo>
                    <a:pt x="50" y="50"/>
                  </a:lnTo>
                  <a:lnTo>
                    <a:pt x="50" y="38"/>
                  </a:lnTo>
                  <a:lnTo>
                    <a:pt x="44" y="19"/>
                  </a:lnTo>
                  <a:lnTo>
                    <a:pt x="31" y="6"/>
                  </a:lnTo>
                  <a:lnTo>
                    <a:pt x="25" y="0"/>
                  </a:lnTo>
                  <a:lnTo>
                    <a:pt x="6" y="6"/>
                  </a:lnTo>
                  <a:lnTo>
                    <a:pt x="0" y="25"/>
                  </a:lnTo>
                  <a:lnTo>
                    <a:pt x="0" y="50"/>
                  </a:lnTo>
                  <a:lnTo>
                    <a:pt x="6" y="69"/>
                  </a:lnTo>
                  <a:lnTo>
                    <a:pt x="19" y="69"/>
                  </a:lnTo>
                  <a:lnTo>
                    <a:pt x="25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5" name="フリーフォーム 344"/>
            <p:cNvSpPr>
              <a:spLocks/>
            </p:cNvSpPr>
            <p:nvPr/>
          </p:nvSpPr>
          <p:spPr bwMode="auto">
            <a:xfrm>
              <a:off x="1829" y="1026"/>
              <a:ext cx="26" cy="38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26" y="32"/>
                </a:cxn>
                <a:cxn ang="0">
                  <a:pos x="19" y="13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25"/>
                </a:cxn>
                <a:cxn ang="0">
                  <a:pos x="7" y="38"/>
                </a:cxn>
                <a:cxn ang="0">
                  <a:pos x="13" y="38"/>
                </a:cxn>
              </a:cxnLst>
              <a:rect l="0" t="0" r="0" b="0"/>
              <a:pathLst>
                <a:path w="26" h="38">
                  <a:moveTo>
                    <a:pt x="13" y="38"/>
                  </a:moveTo>
                  <a:lnTo>
                    <a:pt x="26" y="32"/>
                  </a:lnTo>
                  <a:lnTo>
                    <a:pt x="19" y="13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25"/>
                  </a:lnTo>
                  <a:lnTo>
                    <a:pt x="7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6" name="フリーフォーム 345"/>
            <p:cNvSpPr>
              <a:spLocks/>
            </p:cNvSpPr>
            <p:nvPr/>
          </p:nvSpPr>
          <p:spPr bwMode="auto">
            <a:xfrm>
              <a:off x="1798" y="1039"/>
              <a:ext cx="12" cy="19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12" y="6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9"/>
                </a:cxn>
                <a:cxn ang="0">
                  <a:pos x="12" y="19"/>
                </a:cxn>
              </a:cxnLst>
              <a:rect l="0" t="0" r="0" b="0"/>
              <a:pathLst>
                <a:path w="12" h="19">
                  <a:moveTo>
                    <a:pt x="12" y="19"/>
                  </a:moveTo>
                  <a:lnTo>
                    <a:pt x="12" y="6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9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9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7" name="フリーフォーム 346"/>
            <p:cNvSpPr>
              <a:spLocks/>
            </p:cNvSpPr>
            <p:nvPr/>
          </p:nvSpPr>
          <p:spPr bwMode="auto">
            <a:xfrm>
              <a:off x="1766" y="1032"/>
              <a:ext cx="13" cy="13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13" y="1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0" y="13"/>
                </a:cxn>
                <a:cxn ang="0">
                  <a:pos x="6" y="13"/>
                </a:cxn>
              </a:cxnLst>
              <a:rect l="0" t="0" r="0" b="0"/>
              <a:pathLst>
                <a:path w="13" h="13">
                  <a:moveTo>
                    <a:pt x="6" y="13"/>
                  </a:moveTo>
                  <a:lnTo>
                    <a:pt x="13" y="13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3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7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8" name="フリーフォーム 347"/>
            <p:cNvSpPr>
              <a:spLocks/>
            </p:cNvSpPr>
            <p:nvPr/>
          </p:nvSpPr>
          <p:spPr bwMode="auto">
            <a:xfrm>
              <a:off x="1785" y="1077"/>
              <a:ext cx="13" cy="1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13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2"/>
                </a:cxn>
              </a:cxnLst>
              <a:rect l="0" t="0" r="0" b="0"/>
              <a:pathLst>
                <a:path w="13" h="12">
                  <a:moveTo>
                    <a:pt x="6" y="12"/>
                  </a:moveTo>
                  <a:lnTo>
                    <a:pt x="13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9" name="フリーフォーム 348"/>
            <p:cNvSpPr>
              <a:spLocks/>
            </p:cNvSpPr>
            <p:nvPr/>
          </p:nvSpPr>
          <p:spPr bwMode="auto">
            <a:xfrm>
              <a:off x="1387" y="1152"/>
              <a:ext cx="139" cy="101"/>
            </a:xfrm>
            <a:custGeom>
              <a:avLst/>
              <a:gdLst/>
              <a:ahLst/>
              <a:cxnLst>
                <a:cxn ang="0">
                  <a:pos x="120" y="76"/>
                </a:cxn>
                <a:cxn ang="0">
                  <a:pos x="139" y="70"/>
                </a:cxn>
                <a:cxn ang="0">
                  <a:pos x="139" y="63"/>
                </a:cxn>
                <a:cxn ang="0">
                  <a:pos x="139" y="57"/>
                </a:cxn>
                <a:cxn ang="0">
                  <a:pos x="133" y="51"/>
                </a:cxn>
                <a:cxn ang="0">
                  <a:pos x="127" y="44"/>
                </a:cxn>
                <a:cxn ang="0">
                  <a:pos x="108" y="38"/>
                </a:cxn>
                <a:cxn ang="0">
                  <a:pos x="89" y="26"/>
                </a:cxn>
                <a:cxn ang="0">
                  <a:pos x="76" y="13"/>
                </a:cxn>
                <a:cxn ang="0">
                  <a:pos x="64" y="0"/>
                </a:cxn>
                <a:cxn ang="0">
                  <a:pos x="45" y="0"/>
                </a:cxn>
                <a:cxn ang="0">
                  <a:pos x="19" y="13"/>
                </a:cxn>
                <a:cxn ang="0">
                  <a:pos x="7" y="19"/>
                </a:cxn>
                <a:cxn ang="0">
                  <a:pos x="0" y="32"/>
                </a:cxn>
                <a:cxn ang="0">
                  <a:pos x="7" y="44"/>
                </a:cxn>
                <a:cxn ang="0">
                  <a:pos x="13" y="57"/>
                </a:cxn>
                <a:cxn ang="0">
                  <a:pos x="32" y="70"/>
                </a:cxn>
                <a:cxn ang="0">
                  <a:pos x="38" y="82"/>
                </a:cxn>
                <a:cxn ang="0">
                  <a:pos x="32" y="95"/>
                </a:cxn>
                <a:cxn ang="0">
                  <a:pos x="38" y="101"/>
                </a:cxn>
                <a:cxn ang="0">
                  <a:pos x="51" y="95"/>
                </a:cxn>
                <a:cxn ang="0">
                  <a:pos x="57" y="89"/>
                </a:cxn>
                <a:cxn ang="0">
                  <a:pos x="70" y="89"/>
                </a:cxn>
                <a:cxn ang="0">
                  <a:pos x="114" y="76"/>
                </a:cxn>
                <a:cxn ang="0">
                  <a:pos x="120" y="76"/>
                </a:cxn>
              </a:cxnLst>
              <a:rect l="0" t="0" r="0" b="0"/>
              <a:pathLst>
                <a:path w="139" h="101">
                  <a:moveTo>
                    <a:pt x="120" y="76"/>
                  </a:moveTo>
                  <a:lnTo>
                    <a:pt x="139" y="70"/>
                  </a:lnTo>
                  <a:lnTo>
                    <a:pt x="139" y="63"/>
                  </a:lnTo>
                  <a:lnTo>
                    <a:pt x="139" y="57"/>
                  </a:lnTo>
                  <a:lnTo>
                    <a:pt x="133" y="51"/>
                  </a:lnTo>
                  <a:lnTo>
                    <a:pt x="127" y="44"/>
                  </a:lnTo>
                  <a:lnTo>
                    <a:pt x="108" y="38"/>
                  </a:lnTo>
                  <a:lnTo>
                    <a:pt x="89" y="26"/>
                  </a:lnTo>
                  <a:lnTo>
                    <a:pt x="76" y="13"/>
                  </a:lnTo>
                  <a:lnTo>
                    <a:pt x="64" y="0"/>
                  </a:lnTo>
                  <a:lnTo>
                    <a:pt x="45" y="0"/>
                  </a:lnTo>
                  <a:lnTo>
                    <a:pt x="19" y="13"/>
                  </a:lnTo>
                  <a:lnTo>
                    <a:pt x="7" y="19"/>
                  </a:lnTo>
                  <a:lnTo>
                    <a:pt x="0" y="32"/>
                  </a:lnTo>
                  <a:lnTo>
                    <a:pt x="7" y="44"/>
                  </a:lnTo>
                  <a:lnTo>
                    <a:pt x="13" y="57"/>
                  </a:lnTo>
                  <a:lnTo>
                    <a:pt x="32" y="70"/>
                  </a:lnTo>
                  <a:lnTo>
                    <a:pt x="38" y="82"/>
                  </a:lnTo>
                  <a:lnTo>
                    <a:pt x="32" y="95"/>
                  </a:lnTo>
                  <a:lnTo>
                    <a:pt x="38" y="101"/>
                  </a:lnTo>
                  <a:lnTo>
                    <a:pt x="51" y="95"/>
                  </a:lnTo>
                  <a:lnTo>
                    <a:pt x="57" y="89"/>
                  </a:lnTo>
                  <a:lnTo>
                    <a:pt x="70" y="89"/>
                  </a:lnTo>
                  <a:lnTo>
                    <a:pt x="114" y="76"/>
                  </a:lnTo>
                  <a:lnTo>
                    <a:pt x="120" y="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0" name="フリーフォーム 349"/>
            <p:cNvSpPr>
              <a:spLocks/>
            </p:cNvSpPr>
            <p:nvPr/>
          </p:nvSpPr>
          <p:spPr bwMode="auto">
            <a:xfrm>
              <a:off x="1482" y="1392"/>
              <a:ext cx="95" cy="63"/>
            </a:xfrm>
            <a:custGeom>
              <a:avLst/>
              <a:gdLst/>
              <a:ahLst/>
              <a:cxnLst>
                <a:cxn ang="0">
                  <a:pos x="57" y="63"/>
                </a:cxn>
                <a:cxn ang="0">
                  <a:pos x="70" y="63"/>
                </a:cxn>
                <a:cxn ang="0">
                  <a:pos x="89" y="51"/>
                </a:cxn>
                <a:cxn ang="0">
                  <a:pos x="95" y="38"/>
                </a:cxn>
                <a:cxn ang="0">
                  <a:pos x="95" y="25"/>
                </a:cxn>
                <a:cxn ang="0">
                  <a:pos x="89" y="19"/>
                </a:cxn>
                <a:cxn ang="0">
                  <a:pos x="76" y="6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25" y="0"/>
                </a:cxn>
                <a:cxn ang="0">
                  <a:pos x="13" y="13"/>
                </a:cxn>
                <a:cxn ang="0">
                  <a:pos x="6" y="25"/>
                </a:cxn>
                <a:cxn ang="0">
                  <a:pos x="0" y="38"/>
                </a:cxn>
                <a:cxn ang="0">
                  <a:pos x="6" y="51"/>
                </a:cxn>
                <a:cxn ang="0">
                  <a:pos x="19" y="57"/>
                </a:cxn>
                <a:cxn ang="0">
                  <a:pos x="38" y="63"/>
                </a:cxn>
                <a:cxn ang="0">
                  <a:pos x="51" y="63"/>
                </a:cxn>
                <a:cxn ang="0">
                  <a:pos x="57" y="63"/>
                </a:cxn>
              </a:cxnLst>
              <a:rect l="0" t="0" r="0" b="0"/>
              <a:pathLst>
                <a:path w="95" h="63">
                  <a:moveTo>
                    <a:pt x="57" y="63"/>
                  </a:moveTo>
                  <a:lnTo>
                    <a:pt x="70" y="63"/>
                  </a:lnTo>
                  <a:lnTo>
                    <a:pt x="89" y="51"/>
                  </a:lnTo>
                  <a:lnTo>
                    <a:pt x="95" y="38"/>
                  </a:lnTo>
                  <a:lnTo>
                    <a:pt x="95" y="25"/>
                  </a:lnTo>
                  <a:lnTo>
                    <a:pt x="89" y="19"/>
                  </a:lnTo>
                  <a:lnTo>
                    <a:pt x="76" y="6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25" y="0"/>
                  </a:lnTo>
                  <a:lnTo>
                    <a:pt x="13" y="13"/>
                  </a:lnTo>
                  <a:lnTo>
                    <a:pt x="6" y="25"/>
                  </a:lnTo>
                  <a:lnTo>
                    <a:pt x="0" y="38"/>
                  </a:lnTo>
                  <a:lnTo>
                    <a:pt x="6" y="51"/>
                  </a:lnTo>
                  <a:lnTo>
                    <a:pt x="19" y="57"/>
                  </a:lnTo>
                  <a:lnTo>
                    <a:pt x="38" y="63"/>
                  </a:lnTo>
                  <a:lnTo>
                    <a:pt x="51" y="63"/>
                  </a:lnTo>
                  <a:lnTo>
                    <a:pt x="57" y="6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1" name="フリーフォーム 350"/>
            <p:cNvSpPr>
              <a:spLocks/>
            </p:cNvSpPr>
            <p:nvPr/>
          </p:nvSpPr>
          <p:spPr bwMode="auto">
            <a:xfrm>
              <a:off x="1002" y="1222"/>
              <a:ext cx="76" cy="157"/>
            </a:xfrm>
            <a:custGeom>
              <a:avLst/>
              <a:gdLst/>
              <a:ahLst/>
              <a:cxnLst>
                <a:cxn ang="0">
                  <a:pos x="45" y="157"/>
                </a:cxn>
                <a:cxn ang="0">
                  <a:pos x="64" y="132"/>
                </a:cxn>
                <a:cxn ang="0">
                  <a:pos x="76" y="107"/>
                </a:cxn>
                <a:cxn ang="0">
                  <a:pos x="70" y="82"/>
                </a:cxn>
                <a:cxn ang="0">
                  <a:pos x="64" y="56"/>
                </a:cxn>
                <a:cxn ang="0">
                  <a:pos x="51" y="44"/>
                </a:cxn>
                <a:cxn ang="0">
                  <a:pos x="45" y="25"/>
                </a:cxn>
                <a:cxn ang="0">
                  <a:pos x="38" y="6"/>
                </a:cxn>
                <a:cxn ang="0">
                  <a:pos x="26" y="0"/>
                </a:cxn>
                <a:cxn ang="0">
                  <a:pos x="19" y="0"/>
                </a:cxn>
                <a:cxn ang="0">
                  <a:pos x="13" y="19"/>
                </a:cxn>
                <a:cxn ang="0">
                  <a:pos x="7" y="38"/>
                </a:cxn>
                <a:cxn ang="0">
                  <a:pos x="7" y="63"/>
                </a:cxn>
                <a:cxn ang="0">
                  <a:pos x="0" y="94"/>
                </a:cxn>
                <a:cxn ang="0">
                  <a:pos x="0" y="120"/>
                </a:cxn>
                <a:cxn ang="0">
                  <a:pos x="7" y="139"/>
                </a:cxn>
                <a:cxn ang="0">
                  <a:pos x="26" y="157"/>
                </a:cxn>
                <a:cxn ang="0">
                  <a:pos x="38" y="157"/>
                </a:cxn>
                <a:cxn ang="0">
                  <a:pos x="38" y="157"/>
                </a:cxn>
                <a:cxn ang="0">
                  <a:pos x="45" y="157"/>
                </a:cxn>
              </a:cxnLst>
              <a:rect l="0" t="0" r="0" b="0"/>
              <a:pathLst>
                <a:path w="76" h="157">
                  <a:moveTo>
                    <a:pt x="45" y="157"/>
                  </a:moveTo>
                  <a:lnTo>
                    <a:pt x="64" y="132"/>
                  </a:lnTo>
                  <a:lnTo>
                    <a:pt x="76" y="107"/>
                  </a:lnTo>
                  <a:lnTo>
                    <a:pt x="70" y="82"/>
                  </a:lnTo>
                  <a:lnTo>
                    <a:pt x="64" y="56"/>
                  </a:lnTo>
                  <a:lnTo>
                    <a:pt x="51" y="44"/>
                  </a:lnTo>
                  <a:lnTo>
                    <a:pt x="45" y="25"/>
                  </a:lnTo>
                  <a:lnTo>
                    <a:pt x="38" y="6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9"/>
                  </a:lnTo>
                  <a:lnTo>
                    <a:pt x="7" y="38"/>
                  </a:lnTo>
                  <a:lnTo>
                    <a:pt x="7" y="63"/>
                  </a:lnTo>
                  <a:lnTo>
                    <a:pt x="0" y="94"/>
                  </a:lnTo>
                  <a:lnTo>
                    <a:pt x="0" y="120"/>
                  </a:lnTo>
                  <a:lnTo>
                    <a:pt x="7" y="139"/>
                  </a:lnTo>
                  <a:lnTo>
                    <a:pt x="26" y="157"/>
                  </a:lnTo>
                  <a:lnTo>
                    <a:pt x="38" y="157"/>
                  </a:lnTo>
                  <a:lnTo>
                    <a:pt x="38" y="157"/>
                  </a:lnTo>
                  <a:lnTo>
                    <a:pt x="45" y="157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2" name="フリーフォーム 351"/>
            <p:cNvSpPr>
              <a:spLocks/>
            </p:cNvSpPr>
            <p:nvPr/>
          </p:nvSpPr>
          <p:spPr bwMode="auto">
            <a:xfrm>
              <a:off x="1141" y="1102"/>
              <a:ext cx="51" cy="69"/>
            </a:xfrm>
            <a:custGeom>
              <a:avLst/>
              <a:gdLst/>
              <a:ahLst/>
              <a:cxnLst>
                <a:cxn ang="0">
                  <a:pos x="19" y="69"/>
                </a:cxn>
                <a:cxn ang="0">
                  <a:pos x="38" y="44"/>
                </a:cxn>
                <a:cxn ang="0">
                  <a:pos x="51" y="25"/>
                </a:cxn>
                <a:cxn ang="0">
                  <a:pos x="45" y="6"/>
                </a:cxn>
                <a:cxn ang="0">
                  <a:pos x="45" y="0"/>
                </a:cxn>
                <a:cxn ang="0">
                  <a:pos x="38" y="0"/>
                </a:cxn>
                <a:cxn ang="0">
                  <a:pos x="13" y="19"/>
                </a:cxn>
                <a:cxn ang="0">
                  <a:pos x="0" y="44"/>
                </a:cxn>
                <a:cxn ang="0">
                  <a:pos x="0" y="69"/>
                </a:cxn>
                <a:cxn ang="0">
                  <a:pos x="7" y="69"/>
                </a:cxn>
                <a:cxn ang="0">
                  <a:pos x="13" y="69"/>
                </a:cxn>
                <a:cxn ang="0">
                  <a:pos x="19" y="69"/>
                </a:cxn>
              </a:cxnLst>
              <a:rect l="0" t="0" r="0" b="0"/>
              <a:pathLst>
                <a:path w="51" h="69">
                  <a:moveTo>
                    <a:pt x="19" y="69"/>
                  </a:moveTo>
                  <a:lnTo>
                    <a:pt x="38" y="44"/>
                  </a:lnTo>
                  <a:lnTo>
                    <a:pt x="51" y="25"/>
                  </a:lnTo>
                  <a:lnTo>
                    <a:pt x="45" y="6"/>
                  </a:lnTo>
                  <a:lnTo>
                    <a:pt x="45" y="0"/>
                  </a:lnTo>
                  <a:lnTo>
                    <a:pt x="38" y="0"/>
                  </a:lnTo>
                  <a:lnTo>
                    <a:pt x="13" y="19"/>
                  </a:lnTo>
                  <a:lnTo>
                    <a:pt x="0" y="44"/>
                  </a:lnTo>
                  <a:lnTo>
                    <a:pt x="0" y="69"/>
                  </a:lnTo>
                  <a:lnTo>
                    <a:pt x="7" y="69"/>
                  </a:lnTo>
                  <a:lnTo>
                    <a:pt x="13" y="69"/>
                  </a:lnTo>
                  <a:lnTo>
                    <a:pt x="19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3" name="フリーフォーム 352"/>
            <p:cNvSpPr>
              <a:spLocks/>
            </p:cNvSpPr>
            <p:nvPr/>
          </p:nvSpPr>
          <p:spPr bwMode="auto">
            <a:xfrm>
              <a:off x="775" y="1121"/>
              <a:ext cx="171" cy="88"/>
            </a:xfrm>
            <a:custGeom>
              <a:avLst/>
              <a:gdLst/>
              <a:ahLst/>
              <a:cxnLst>
                <a:cxn ang="0">
                  <a:pos x="133" y="69"/>
                </a:cxn>
                <a:cxn ang="0">
                  <a:pos x="145" y="50"/>
                </a:cxn>
                <a:cxn ang="0">
                  <a:pos x="152" y="44"/>
                </a:cxn>
                <a:cxn ang="0">
                  <a:pos x="164" y="38"/>
                </a:cxn>
                <a:cxn ang="0">
                  <a:pos x="171" y="19"/>
                </a:cxn>
                <a:cxn ang="0">
                  <a:pos x="164" y="0"/>
                </a:cxn>
                <a:cxn ang="0">
                  <a:pos x="158" y="0"/>
                </a:cxn>
                <a:cxn ang="0">
                  <a:pos x="152" y="0"/>
                </a:cxn>
                <a:cxn ang="0">
                  <a:pos x="133" y="12"/>
                </a:cxn>
                <a:cxn ang="0">
                  <a:pos x="120" y="6"/>
                </a:cxn>
                <a:cxn ang="0">
                  <a:pos x="101" y="12"/>
                </a:cxn>
                <a:cxn ang="0">
                  <a:pos x="95" y="19"/>
                </a:cxn>
                <a:cxn ang="0">
                  <a:pos x="89" y="19"/>
                </a:cxn>
                <a:cxn ang="0">
                  <a:pos x="82" y="12"/>
                </a:cxn>
                <a:cxn ang="0">
                  <a:pos x="70" y="6"/>
                </a:cxn>
                <a:cxn ang="0">
                  <a:pos x="32" y="6"/>
                </a:cxn>
                <a:cxn ang="0">
                  <a:pos x="13" y="19"/>
                </a:cxn>
                <a:cxn ang="0">
                  <a:pos x="7" y="31"/>
                </a:cxn>
                <a:cxn ang="0">
                  <a:pos x="0" y="44"/>
                </a:cxn>
                <a:cxn ang="0">
                  <a:pos x="13" y="69"/>
                </a:cxn>
                <a:cxn ang="0">
                  <a:pos x="26" y="88"/>
                </a:cxn>
                <a:cxn ang="0">
                  <a:pos x="51" y="88"/>
                </a:cxn>
                <a:cxn ang="0">
                  <a:pos x="70" y="82"/>
                </a:cxn>
                <a:cxn ang="0">
                  <a:pos x="89" y="69"/>
                </a:cxn>
                <a:cxn ang="0">
                  <a:pos x="95" y="57"/>
                </a:cxn>
                <a:cxn ang="0">
                  <a:pos x="101" y="50"/>
                </a:cxn>
                <a:cxn ang="0">
                  <a:pos x="108" y="63"/>
                </a:cxn>
                <a:cxn ang="0">
                  <a:pos x="120" y="69"/>
                </a:cxn>
                <a:cxn ang="0">
                  <a:pos x="127" y="69"/>
                </a:cxn>
                <a:cxn ang="0">
                  <a:pos x="133" y="69"/>
                </a:cxn>
              </a:cxnLst>
              <a:rect l="0" t="0" r="0" b="0"/>
              <a:pathLst>
                <a:path w="171" h="88">
                  <a:moveTo>
                    <a:pt x="133" y="69"/>
                  </a:moveTo>
                  <a:lnTo>
                    <a:pt x="145" y="50"/>
                  </a:lnTo>
                  <a:lnTo>
                    <a:pt x="152" y="44"/>
                  </a:lnTo>
                  <a:lnTo>
                    <a:pt x="164" y="38"/>
                  </a:lnTo>
                  <a:lnTo>
                    <a:pt x="171" y="19"/>
                  </a:lnTo>
                  <a:lnTo>
                    <a:pt x="164" y="0"/>
                  </a:lnTo>
                  <a:lnTo>
                    <a:pt x="158" y="0"/>
                  </a:lnTo>
                  <a:lnTo>
                    <a:pt x="152" y="0"/>
                  </a:lnTo>
                  <a:lnTo>
                    <a:pt x="133" y="12"/>
                  </a:lnTo>
                  <a:lnTo>
                    <a:pt x="120" y="6"/>
                  </a:lnTo>
                  <a:lnTo>
                    <a:pt x="101" y="12"/>
                  </a:lnTo>
                  <a:lnTo>
                    <a:pt x="95" y="19"/>
                  </a:lnTo>
                  <a:lnTo>
                    <a:pt x="89" y="19"/>
                  </a:lnTo>
                  <a:lnTo>
                    <a:pt x="82" y="12"/>
                  </a:lnTo>
                  <a:lnTo>
                    <a:pt x="70" y="6"/>
                  </a:lnTo>
                  <a:lnTo>
                    <a:pt x="32" y="6"/>
                  </a:lnTo>
                  <a:lnTo>
                    <a:pt x="13" y="19"/>
                  </a:lnTo>
                  <a:lnTo>
                    <a:pt x="7" y="31"/>
                  </a:lnTo>
                  <a:lnTo>
                    <a:pt x="0" y="44"/>
                  </a:lnTo>
                  <a:lnTo>
                    <a:pt x="13" y="69"/>
                  </a:lnTo>
                  <a:lnTo>
                    <a:pt x="26" y="88"/>
                  </a:lnTo>
                  <a:lnTo>
                    <a:pt x="51" y="88"/>
                  </a:lnTo>
                  <a:lnTo>
                    <a:pt x="70" y="82"/>
                  </a:lnTo>
                  <a:lnTo>
                    <a:pt x="89" y="69"/>
                  </a:lnTo>
                  <a:lnTo>
                    <a:pt x="95" y="57"/>
                  </a:lnTo>
                  <a:lnTo>
                    <a:pt x="101" y="50"/>
                  </a:lnTo>
                  <a:lnTo>
                    <a:pt x="108" y="63"/>
                  </a:lnTo>
                  <a:lnTo>
                    <a:pt x="120" y="69"/>
                  </a:lnTo>
                  <a:lnTo>
                    <a:pt x="127" y="69"/>
                  </a:lnTo>
                  <a:lnTo>
                    <a:pt x="133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4" name="フリーフォーム 353"/>
            <p:cNvSpPr>
              <a:spLocks/>
            </p:cNvSpPr>
            <p:nvPr/>
          </p:nvSpPr>
          <p:spPr bwMode="auto">
            <a:xfrm>
              <a:off x="725" y="1966"/>
              <a:ext cx="101" cy="107"/>
            </a:xfrm>
            <a:custGeom>
              <a:avLst/>
              <a:gdLst/>
              <a:ahLst/>
              <a:cxnLst>
                <a:cxn ang="0">
                  <a:pos x="88" y="88"/>
                </a:cxn>
                <a:cxn ang="0">
                  <a:pos x="94" y="70"/>
                </a:cxn>
                <a:cxn ang="0">
                  <a:pos x="101" y="57"/>
                </a:cxn>
                <a:cxn ang="0">
                  <a:pos x="101" y="38"/>
                </a:cxn>
                <a:cxn ang="0">
                  <a:pos x="88" y="19"/>
                </a:cxn>
                <a:cxn ang="0">
                  <a:pos x="76" y="6"/>
                </a:cxn>
                <a:cxn ang="0">
                  <a:pos x="57" y="0"/>
                </a:cxn>
                <a:cxn ang="0">
                  <a:pos x="38" y="0"/>
                </a:cxn>
                <a:cxn ang="0">
                  <a:pos x="25" y="6"/>
                </a:cxn>
                <a:cxn ang="0">
                  <a:pos x="6" y="19"/>
                </a:cxn>
                <a:cxn ang="0">
                  <a:pos x="0" y="38"/>
                </a:cxn>
                <a:cxn ang="0">
                  <a:pos x="0" y="57"/>
                </a:cxn>
                <a:cxn ang="0">
                  <a:pos x="6" y="70"/>
                </a:cxn>
                <a:cxn ang="0">
                  <a:pos x="31" y="95"/>
                </a:cxn>
                <a:cxn ang="0">
                  <a:pos x="57" y="107"/>
                </a:cxn>
                <a:cxn ang="0">
                  <a:pos x="69" y="101"/>
                </a:cxn>
                <a:cxn ang="0">
                  <a:pos x="82" y="88"/>
                </a:cxn>
                <a:cxn ang="0">
                  <a:pos x="88" y="88"/>
                </a:cxn>
              </a:cxnLst>
              <a:rect l="0" t="0" r="0" b="0"/>
              <a:pathLst>
                <a:path w="101" h="107">
                  <a:moveTo>
                    <a:pt x="88" y="88"/>
                  </a:moveTo>
                  <a:lnTo>
                    <a:pt x="94" y="70"/>
                  </a:lnTo>
                  <a:lnTo>
                    <a:pt x="101" y="57"/>
                  </a:lnTo>
                  <a:lnTo>
                    <a:pt x="101" y="38"/>
                  </a:lnTo>
                  <a:lnTo>
                    <a:pt x="88" y="19"/>
                  </a:lnTo>
                  <a:lnTo>
                    <a:pt x="76" y="6"/>
                  </a:lnTo>
                  <a:lnTo>
                    <a:pt x="57" y="0"/>
                  </a:lnTo>
                  <a:lnTo>
                    <a:pt x="38" y="0"/>
                  </a:lnTo>
                  <a:lnTo>
                    <a:pt x="25" y="6"/>
                  </a:lnTo>
                  <a:lnTo>
                    <a:pt x="6" y="19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6" y="70"/>
                  </a:lnTo>
                  <a:lnTo>
                    <a:pt x="31" y="95"/>
                  </a:lnTo>
                  <a:lnTo>
                    <a:pt x="57" y="107"/>
                  </a:lnTo>
                  <a:lnTo>
                    <a:pt x="69" y="101"/>
                  </a:lnTo>
                  <a:lnTo>
                    <a:pt x="82" y="88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5" name="フリーフォーム 354"/>
            <p:cNvSpPr>
              <a:spLocks/>
            </p:cNvSpPr>
            <p:nvPr/>
          </p:nvSpPr>
          <p:spPr bwMode="auto">
            <a:xfrm>
              <a:off x="807" y="2162"/>
              <a:ext cx="107" cy="126"/>
            </a:xfrm>
            <a:custGeom>
              <a:avLst/>
              <a:gdLst/>
              <a:ahLst/>
              <a:cxnLst>
                <a:cxn ang="0">
                  <a:pos x="88" y="126"/>
                </a:cxn>
                <a:cxn ang="0">
                  <a:pos x="95" y="107"/>
                </a:cxn>
                <a:cxn ang="0">
                  <a:pos x="95" y="88"/>
                </a:cxn>
                <a:cxn ang="0">
                  <a:pos x="107" y="63"/>
                </a:cxn>
                <a:cxn ang="0">
                  <a:pos x="107" y="44"/>
                </a:cxn>
                <a:cxn ang="0">
                  <a:pos x="107" y="25"/>
                </a:cxn>
                <a:cxn ang="0">
                  <a:pos x="95" y="12"/>
                </a:cxn>
                <a:cxn ang="0">
                  <a:pos x="76" y="0"/>
                </a:cxn>
                <a:cxn ang="0">
                  <a:pos x="57" y="0"/>
                </a:cxn>
                <a:cxn ang="0">
                  <a:pos x="38" y="0"/>
                </a:cxn>
                <a:cxn ang="0">
                  <a:pos x="25" y="6"/>
                </a:cxn>
                <a:cxn ang="0">
                  <a:pos x="12" y="19"/>
                </a:cxn>
                <a:cxn ang="0">
                  <a:pos x="6" y="25"/>
                </a:cxn>
                <a:cxn ang="0">
                  <a:pos x="0" y="50"/>
                </a:cxn>
                <a:cxn ang="0">
                  <a:pos x="6" y="75"/>
                </a:cxn>
                <a:cxn ang="0">
                  <a:pos x="19" y="88"/>
                </a:cxn>
                <a:cxn ang="0">
                  <a:pos x="38" y="94"/>
                </a:cxn>
                <a:cxn ang="0">
                  <a:pos x="50" y="107"/>
                </a:cxn>
                <a:cxn ang="0">
                  <a:pos x="57" y="120"/>
                </a:cxn>
                <a:cxn ang="0">
                  <a:pos x="69" y="126"/>
                </a:cxn>
                <a:cxn ang="0">
                  <a:pos x="76" y="126"/>
                </a:cxn>
                <a:cxn ang="0">
                  <a:pos x="82" y="126"/>
                </a:cxn>
                <a:cxn ang="0">
                  <a:pos x="88" y="126"/>
                </a:cxn>
              </a:cxnLst>
              <a:rect l="0" t="0" r="0" b="0"/>
              <a:pathLst>
                <a:path w="107" h="126">
                  <a:moveTo>
                    <a:pt x="88" y="126"/>
                  </a:moveTo>
                  <a:lnTo>
                    <a:pt x="95" y="107"/>
                  </a:lnTo>
                  <a:lnTo>
                    <a:pt x="95" y="88"/>
                  </a:lnTo>
                  <a:lnTo>
                    <a:pt x="107" y="63"/>
                  </a:lnTo>
                  <a:lnTo>
                    <a:pt x="107" y="44"/>
                  </a:lnTo>
                  <a:lnTo>
                    <a:pt x="107" y="25"/>
                  </a:lnTo>
                  <a:lnTo>
                    <a:pt x="95" y="12"/>
                  </a:lnTo>
                  <a:lnTo>
                    <a:pt x="76" y="0"/>
                  </a:lnTo>
                  <a:lnTo>
                    <a:pt x="57" y="0"/>
                  </a:lnTo>
                  <a:lnTo>
                    <a:pt x="38" y="0"/>
                  </a:lnTo>
                  <a:lnTo>
                    <a:pt x="25" y="6"/>
                  </a:lnTo>
                  <a:lnTo>
                    <a:pt x="12" y="19"/>
                  </a:lnTo>
                  <a:lnTo>
                    <a:pt x="6" y="25"/>
                  </a:lnTo>
                  <a:lnTo>
                    <a:pt x="0" y="50"/>
                  </a:lnTo>
                  <a:lnTo>
                    <a:pt x="6" y="75"/>
                  </a:lnTo>
                  <a:lnTo>
                    <a:pt x="19" y="88"/>
                  </a:lnTo>
                  <a:lnTo>
                    <a:pt x="38" y="94"/>
                  </a:lnTo>
                  <a:lnTo>
                    <a:pt x="50" y="107"/>
                  </a:lnTo>
                  <a:lnTo>
                    <a:pt x="57" y="120"/>
                  </a:lnTo>
                  <a:lnTo>
                    <a:pt x="69" y="126"/>
                  </a:lnTo>
                  <a:lnTo>
                    <a:pt x="76" y="126"/>
                  </a:lnTo>
                  <a:lnTo>
                    <a:pt x="82" y="126"/>
                  </a:lnTo>
                  <a:lnTo>
                    <a:pt x="88" y="12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6" name="フリーフォーム 355"/>
            <p:cNvSpPr>
              <a:spLocks/>
            </p:cNvSpPr>
            <p:nvPr/>
          </p:nvSpPr>
          <p:spPr bwMode="auto">
            <a:xfrm>
              <a:off x="864" y="2490"/>
              <a:ext cx="94" cy="82"/>
            </a:xfrm>
            <a:custGeom>
              <a:avLst/>
              <a:gdLst/>
              <a:ahLst/>
              <a:cxnLst>
                <a:cxn ang="0">
                  <a:pos x="94" y="38"/>
                </a:cxn>
                <a:cxn ang="0">
                  <a:pos x="88" y="25"/>
                </a:cxn>
                <a:cxn ang="0">
                  <a:pos x="75" y="12"/>
                </a:cxn>
                <a:cxn ang="0">
                  <a:pos x="50" y="0"/>
                </a:cxn>
                <a:cxn ang="0">
                  <a:pos x="25" y="6"/>
                </a:cxn>
                <a:cxn ang="0">
                  <a:pos x="12" y="19"/>
                </a:cxn>
                <a:cxn ang="0">
                  <a:pos x="0" y="31"/>
                </a:cxn>
                <a:cxn ang="0">
                  <a:pos x="0" y="50"/>
                </a:cxn>
                <a:cxn ang="0">
                  <a:pos x="12" y="69"/>
                </a:cxn>
                <a:cxn ang="0">
                  <a:pos x="25" y="75"/>
                </a:cxn>
                <a:cxn ang="0">
                  <a:pos x="38" y="82"/>
                </a:cxn>
                <a:cxn ang="0">
                  <a:pos x="56" y="82"/>
                </a:cxn>
                <a:cxn ang="0">
                  <a:pos x="69" y="75"/>
                </a:cxn>
                <a:cxn ang="0">
                  <a:pos x="82" y="69"/>
                </a:cxn>
                <a:cxn ang="0">
                  <a:pos x="88" y="50"/>
                </a:cxn>
                <a:cxn ang="0">
                  <a:pos x="88" y="38"/>
                </a:cxn>
                <a:cxn ang="0">
                  <a:pos x="94" y="38"/>
                </a:cxn>
              </a:cxnLst>
              <a:rect l="0" t="0" r="0" b="0"/>
              <a:pathLst>
                <a:path w="94" h="82">
                  <a:moveTo>
                    <a:pt x="94" y="38"/>
                  </a:moveTo>
                  <a:lnTo>
                    <a:pt x="88" y="25"/>
                  </a:lnTo>
                  <a:lnTo>
                    <a:pt x="75" y="12"/>
                  </a:lnTo>
                  <a:lnTo>
                    <a:pt x="50" y="0"/>
                  </a:lnTo>
                  <a:lnTo>
                    <a:pt x="25" y="6"/>
                  </a:lnTo>
                  <a:lnTo>
                    <a:pt x="12" y="19"/>
                  </a:lnTo>
                  <a:lnTo>
                    <a:pt x="0" y="31"/>
                  </a:lnTo>
                  <a:lnTo>
                    <a:pt x="0" y="50"/>
                  </a:lnTo>
                  <a:lnTo>
                    <a:pt x="12" y="69"/>
                  </a:lnTo>
                  <a:lnTo>
                    <a:pt x="25" y="75"/>
                  </a:lnTo>
                  <a:lnTo>
                    <a:pt x="38" y="82"/>
                  </a:lnTo>
                  <a:lnTo>
                    <a:pt x="56" y="82"/>
                  </a:lnTo>
                  <a:lnTo>
                    <a:pt x="69" y="75"/>
                  </a:lnTo>
                  <a:lnTo>
                    <a:pt x="82" y="69"/>
                  </a:lnTo>
                  <a:lnTo>
                    <a:pt x="88" y="50"/>
                  </a:lnTo>
                  <a:lnTo>
                    <a:pt x="88" y="38"/>
                  </a:lnTo>
                  <a:lnTo>
                    <a:pt x="94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7" name="フリーフォーム 356"/>
            <p:cNvSpPr>
              <a:spLocks/>
            </p:cNvSpPr>
            <p:nvPr/>
          </p:nvSpPr>
          <p:spPr bwMode="auto">
            <a:xfrm>
              <a:off x="958" y="2092"/>
              <a:ext cx="51" cy="63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44" y="57"/>
                </a:cxn>
                <a:cxn ang="0">
                  <a:pos x="51" y="44"/>
                </a:cxn>
                <a:cxn ang="0">
                  <a:pos x="51" y="19"/>
                </a:cxn>
                <a:cxn ang="0">
                  <a:pos x="32" y="7"/>
                </a:cxn>
                <a:cxn ang="0">
                  <a:pos x="26" y="0"/>
                </a:cxn>
                <a:cxn ang="0">
                  <a:pos x="13" y="7"/>
                </a:cxn>
                <a:cxn ang="0">
                  <a:pos x="0" y="26"/>
                </a:cxn>
                <a:cxn ang="0">
                  <a:pos x="0" y="38"/>
                </a:cxn>
                <a:cxn ang="0">
                  <a:pos x="0" y="51"/>
                </a:cxn>
                <a:cxn ang="0">
                  <a:pos x="7" y="57"/>
                </a:cxn>
                <a:cxn ang="0">
                  <a:pos x="19" y="63"/>
                </a:cxn>
                <a:cxn ang="0">
                  <a:pos x="32" y="63"/>
                </a:cxn>
                <a:cxn ang="0">
                  <a:pos x="38" y="63"/>
                </a:cxn>
              </a:cxnLst>
              <a:rect l="0" t="0" r="0" b="0"/>
              <a:pathLst>
                <a:path w="51" h="63">
                  <a:moveTo>
                    <a:pt x="38" y="63"/>
                  </a:moveTo>
                  <a:lnTo>
                    <a:pt x="44" y="57"/>
                  </a:lnTo>
                  <a:lnTo>
                    <a:pt x="51" y="44"/>
                  </a:lnTo>
                  <a:lnTo>
                    <a:pt x="51" y="19"/>
                  </a:lnTo>
                  <a:lnTo>
                    <a:pt x="32" y="7"/>
                  </a:lnTo>
                  <a:lnTo>
                    <a:pt x="26" y="0"/>
                  </a:lnTo>
                  <a:lnTo>
                    <a:pt x="13" y="7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0" y="51"/>
                  </a:lnTo>
                  <a:lnTo>
                    <a:pt x="7" y="57"/>
                  </a:lnTo>
                  <a:lnTo>
                    <a:pt x="19" y="63"/>
                  </a:lnTo>
                  <a:lnTo>
                    <a:pt x="32" y="63"/>
                  </a:lnTo>
                  <a:lnTo>
                    <a:pt x="38" y="6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8" name="フリーフォーム 357"/>
            <p:cNvSpPr>
              <a:spLocks/>
            </p:cNvSpPr>
            <p:nvPr/>
          </p:nvSpPr>
          <p:spPr bwMode="auto">
            <a:xfrm>
              <a:off x="649" y="2073"/>
              <a:ext cx="69" cy="82"/>
            </a:xfrm>
            <a:custGeom>
              <a:avLst/>
              <a:gdLst/>
              <a:ahLst/>
              <a:cxnLst>
                <a:cxn ang="0">
                  <a:pos x="57" y="82"/>
                </a:cxn>
                <a:cxn ang="0">
                  <a:pos x="69" y="76"/>
                </a:cxn>
                <a:cxn ang="0">
                  <a:pos x="69" y="57"/>
                </a:cxn>
                <a:cxn ang="0">
                  <a:pos x="63" y="51"/>
                </a:cxn>
                <a:cxn ang="0">
                  <a:pos x="51" y="45"/>
                </a:cxn>
                <a:cxn ang="0">
                  <a:pos x="51" y="32"/>
                </a:cxn>
                <a:cxn ang="0">
                  <a:pos x="44" y="19"/>
                </a:cxn>
                <a:cxn ang="0">
                  <a:pos x="38" y="7"/>
                </a:cxn>
                <a:cxn ang="0">
                  <a:pos x="25" y="0"/>
                </a:cxn>
                <a:cxn ang="0">
                  <a:pos x="6" y="7"/>
                </a:cxn>
                <a:cxn ang="0">
                  <a:pos x="0" y="13"/>
                </a:cxn>
                <a:cxn ang="0">
                  <a:pos x="0" y="26"/>
                </a:cxn>
                <a:cxn ang="0">
                  <a:pos x="13" y="45"/>
                </a:cxn>
                <a:cxn ang="0">
                  <a:pos x="25" y="51"/>
                </a:cxn>
                <a:cxn ang="0">
                  <a:pos x="38" y="51"/>
                </a:cxn>
                <a:cxn ang="0">
                  <a:pos x="38" y="57"/>
                </a:cxn>
                <a:cxn ang="0">
                  <a:pos x="51" y="76"/>
                </a:cxn>
                <a:cxn ang="0">
                  <a:pos x="51" y="82"/>
                </a:cxn>
                <a:cxn ang="0">
                  <a:pos x="57" y="82"/>
                </a:cxn>
              </a:cxnLst>
              <a:rect l="0" t="0" r="0" b="0"/>
              <a:pathLst>
                <a:path w="69" h="82">
                  <a:moveTo>
                    <a:pt x="57" y="82"/>
                  </a:moveTo>
                  <a:lnTo>
                    <a:pt x="69" y="76"/>
                  </a:lnTo>
                  <a:lnTo>
                    <a:pt x="69" y="57"/>
                  </a:lnTo>
                  <a:lnTo>
                    <a:pt x="63" y="51"/>
                  </a:lnTo>
                  <a:lnTo>
                    <a:pt x="51" y="45"/>
                  </a:lnTo>
                  <a:lnTo>
                    <a:pt x="51" y="32"/>
                  </a:lnTo>
                  <a:lnTo>
                    <a:pt x="44" y="19"/>
                  </a:lnTo>
                  <a:lnTo>
                    <a:pt x="38" y="7"/>
                  </a:lnTo>
                  <a:lnTo>
                    <a:pt x="25" y="0"/>
                  </a:lnTo>
                  <a:lnTo>
                    <a:pt x="6" y="7"/>
                  </a:lnTo>
                  <a:lnTo>
                    <a:pt x="0" y="13"/>
                  </a:lnTo>
                  <a:lnTo>
                    <a:pt x="0" y="26"/>
                  </a:lnTo>
                  <a:lnTo>
                    <a:pt x="13" y="45"/>
                  </a:lnTo>
                  <a:lnTo>
                    <a:pt x="25" y="51"/>
                  </a:lnTo>
                  <a:lnTo>
                    <a:pt x="38" y="51"/>
                  </a:lnTo>
                  <a:lnTo>
                    <a:pt x="38" y="57"/>
                  </a:lnTo>
                  <a:lnTo>
                    <a:pt x="51" y="76"/>
                  </a:lnTo>
                  <a:lnTo>
                    <a:pt x="51" y="82"/>
                  </a:lnTo>
                  <a:lnTo>
                    <a:pt x="57" y="8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9" name="フリーフォーム 358"/>
            <p:cNvSpPr>
              <a:spLocks/>
            </p:cNvSpPr>
            <p:nvPr/>
          </p:nvSpPr>
          <p:spPr bwMode="auto">
            <a:xfrm>
              <a:off x="517" y="1739"/>
              <a:ext cx="63" cy="82"/>
            </a:xfrm>
            <a:custGeom>
              <a:avLst/>
              <a:gdLst/>
              <a:ahLst/>
              <a:cxnLst>
                <a:cxn ang="0">
                  <a:pos x="31" y="82"/>
                </a:cxn>
                <a:cxn ang="0">
                  <a:pos x="44" y="82"/>
                </a:cxn>
                <a:cxn ang="0">
                  <a:pos x="56" y="69"/>
                </a:cxn>
                <a:cxn ang="0">
                  <a:pos x="63" y="57"/>
                </a:cxn>
                <a:cxn ang="0">
                  <a:pos x="63" y="32"/>
                </a:cxn>
                <a:cxn ang="0">
                  <a:pos x="56" y="13"/>
                </a:cxn>
                <a:cxn ang="0">
                  <a:pos x="44" y="6"/>
                </a:cxn>
                <a:cxn ang="0">
                  <a:pos x="25" y="0"/>
                </a:cxn>
                <a:cxn ang="0">
                  <a:pos x="12" y="6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6" y="63"/>
                </a:cxn>
                <a:cxn ang="0">
                  <a:pos x="18" y="76"/>
                </a:cxn>
                <a:cxn ang="0">
                  <a:pos x="25" y="82"/>
                </a:cxn>
                <a:cxn ang="0">
                  <a:pos x="31" y="82"/>
                </a:cxn>
              </a:cxnLst>
              <a:rect l="0" t="0" r="0" b="0"/>
              <a:pathLst>
                <a:path w="63" h="82">
                  <a:moveTo>
                    <a:pt x="31" y="82"/>
                  </a:moveTo>
                  <a:lnTo>
                    <a:pt x="44" y="82"/>
                  </a:lnTo>
                  <a:lnTo>
                    <a:pt x="56" y="69"/>
                  </a:lnTo>
                  <a:lnTo>
                    <a:pt x="63" y="57"/>
                  </a:lnTo>
                  <a:lnTo>
                    <a:pt x="63" y="32"/>
                  </a:lnTo>
                  <a:lnTo>
                    <a:pt x="56" y="13"/>
                  </a:lnTo>
                  <a:lnTo>
                    <a:pt x="44" y="6"/>
                  </a:lnTo>
                  <a:lnTo>
                    <a:pt x="25" y="0"/>
                  </a:lnTo>
                  <a:lnTo>
                    <a:pt x="12" y="6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6" y="63"/>
                  </a:lnTo>
                  <a:lnTo>
                    <a:pt x="18" y="76"/>
                  </a:lnTo>
                  <a:lnTo>
                    <a:pt x="25" y="82"/>
                  </a:lnTo>
                  <a:lnTo>
                    <a:pt x="31" y="8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0" name="フリーフォーム 359"/>
            <p:cNvSpPr>
              <a:spLocks/>
            </p:cNvSpPr>
            <p:nvPr/>
          </p:nvSpPr>
          <p:spPr bwMode="auto">
            <a:xfrm>
              <a:off x="2448" y="2313"/>
              <a:ext cx="120" cy="120"/>
            </a:xfrm>
            <a:custGeom>
              <a:avLst/>
              <a:gdLst/>
              <a:ahLst/>
              <a:cxnLst>
                <a:cxn ang="0">
                  <a:pos x="69" y="114"/>
                </a:cxn>
                <a:cxn ang="0">
                  <a:pos x="101" y="88"/>
                </a:cxn>
                <a:cxn ang="0">
                  <a:pos x="120" y="70"/>
                </a:cxn>
                <a:cxn ang="0">
                  <a:pos x="120" y="44"/>
                </a:cxn>
                <a:cxn ang="0">
                  <a:pos x="120" y="32"/>
                </a:cxn>
                <a:cxn ang="0">
                  <a:pos x="113" y="13"/>
                </a:cxn>
                <a:cxn ang="0">
                  <a:pos x="94" y="6"/>
                </a:cxn>
                <a:cxn ang="0">
                  <a:pos x="69" y="0"/>
                </a:cxn>
                <a:cxn ang="0">
                  <a:pos x="44" y="6"/>
                </a:cxn>
                <a:cxn ang="0">
                  <a:pos x="19" y="25"/>
                </a:cxn>
                <a:cxn ang="0">
                  <a:pos x="6" y="44"/>
                </a:cxn>
                <a:cxn ang="0">
                  <a:pos x="0" y="63"/>
                </a:cxn>
                <a:cxn ang="0">
                  <a:pos x="12" y="95"/>
                </a:cxn>
                <a:cxn ang="0">
                  <a:pos x="19" y="107"/>
                </a:cxn>
                <a:cxn ang="0">
                  <a:pos x="31" y="114"/>
                </a:cxn>
                <a:cxn ang="0">
                  <a:pos x="57" y="120"/>
                </a:cxn>
                <a:cxn ang="0">
                  <a:pos x="63" y="114"/>
                </a:cxn>
                <a:cxn ang="0">
                  <a:pos x="69" y="114"/>
                </a:cxn>
              </a:cxnLst>
              <a:rect l="0" t="0" r="0" b="0"/>
              <a:pathLst>
                <a:path w="120" h="120">
                  <a:moveTo>
                    <a:pt x="69" y="114"/>
                  </a:moveTo>
                  <a:lnTo>
                    <a:pt x="101" y="88"/>
                  </a:lnTo>
                  <a:lnTo>
                    <a:pt x="120" y="70"/>
                  </a:lnTo>
                  <a:lnTo>
                    <a:pt x="120" y="44"/>
                  </a:lnTo>
                  <a:lnTo>
                    <a:pt x="120" y="32"/>
                  </a:lnTo>
                  <a:lnTo>
                    <a:pt x="113" y="13"/>
                  </a:lnTo>
                  <a:lnTo>
                    <a:pt x="94" y="6"/>
                  </a:lnTo>
                  <a:lnTo>
                    <a:pt x="69" y="0"/>
                  </a:lnTo>
                  <a:lnTo>
                    <a:pt x="44" y="6"/>
                  </a:lnTo>
                  <a:lnTo>
                    <a:pt x="19" y="25"/>
                  </a:lnTo>
                  <a:lnTo>
                    <a:pt x="6" y="44"/>
                  </a:lnTo>
                  <a:lnTo>
                    <a:pt x="0" y="63"/>
                  </a:lnTo>
                  <a:lnTo>
                    <a:pt x="12" y="95"/>
                  </a:lnTo>
                  <a:lnTo>
                    <a:pt x="19" y="107"/>
                  </a:lnTo>
                  <a:lnTo>
                    <a:pt x="31" y="114"/>
                  </a:lnTo>
                  <a:lnTo>
                    <a:pt x="57" y="120"/>
                  </a:lnTo>
                  <a:lnTo>
                    <a:pt x="63" y="114"/>
                  </a:lnTo>
                  <a:lnTo>
                    <a:pt x="69" y="11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1" name="フリーフォーム 360"/>
            <p:cNvSpPr>
              <a:spLocks/>
            </p:cNvSpPr>
            <p:nvPr/>
          </p:nvSpPr>
          <p:spPr bwMode="auto">
            <a:xfrm>
              <a:off x="2637" y="2048"/>
              <a:ext cx="915" cy="360"/>
            </a:xfrm>
            <a:custGeom>
              <a:avLst/>
              <a:gdLst/>
              <a:ahLst/>
              <a:cxnLst>
                <a:cxn ang="0">
                  <a:pos x="101" y="303"/>
                </a:cxn>
                <a:cxn ang="0">
                  <a:pos x="70" y="328"/>
                </a:cxn>
                <a:cxn ang="0">
                  <a:pos x="19" y="322"/>
                </a:cxn>
                <a:cxn ang="0">
                  <a:pos x="0" y="303"/>
                </a:cxn>
                <a:cxn ang="0">
                  <a:pos x="0" y="265"/>
                </a:cxn>
                <a:cxn ang="0">
                  <a:pos x="32" y="227"/>
                </a:cxn>
                <a:cxn ang="0">
                  <a:pos x="57" y="215"/>
                </a:cxn>
                <a:cxn ang="0">
                  <a:pos x="82" y="227"/>
                </a:cxn>
                <a:cxn ang="0">
                  <a:pos x="107" y="227"/>
                </a:cxn>
                <a:cxn ang="0">
                  <a:pos x="126" y="240"/>
                </a:cxn>
                <a:cxn ang="0">
                  <a:pos x="152" y="215"/>
                </a:cxn>
                <a:cxn ang="0">
                  <a:pos x="196" y="202"/>
                </a:cxn>
                <a:cxn ang="0">
                  <a:pos x="234" y="208"/>
                </a:cxn>
                <a:cxn ang="0">
                  <a:pos x="290" y="152"/>
                </a:cxn>
                <a:cxn ang="0">
                  <a:pos x="328" y="145"/>
                </a:cxn>
                <a:cxn ang="0">
                  <a:pos x="366" y="145"/>
                </a:cxn>
                <a:cxn ang="0">
                  <a:pos x="492" y="101"/>
                </a:cxn>
                <a:cxn ang="0">
                  <a:pos x="625" y="63"/>
                </a:cxn>
                <a:cxn ang="0">
                  <a:pos x="669" y="51"/>
                </a:cxn>
                <a:cxn ang="0">
                  <a:pos x="783" y="13"/>
                </a:cxn>
                <a:cxn ang="0">
                  <a:pos x="795" y="19"/>
                </a:cxn>
                <a:cxn ang="0">
                  <a:pos x="827" y="25"/>
                </a:cxn>
                <a:cxn ang="0">
                  <a:pos x="877" y="6"/>
                </a:cxn>
                <a:cxn ang="0">
                  <a:pos x="915" y="13"/>
                </a:cxn>
                <a:cxn ang="0">
                  <a:pos x="915" y="25"/>
                </a:cxn>
                <a:cxn ang="0">
                  <a:pos x="884" y="44"/>
                </a:cxn>
                <a:cxn ang="0">
                  <a:pos x="852" y="38"/>
                </a:cxn>
                <a:cxn ang="0">
                  <a:pos x="839" y="57"/>
                </a:cxn>
                <a:cxn ang="0">
                  <a:pos x="833" y="63"/>
                </a:cxn>
                <a:cxn ang="0">
                  <a:pos x="814" y="44"/>
                </a:cxn>
                <a:cxn ang="0">
                  <a:pos x="789" y="57"/>
                </a:cxn>
                <a:cxn ang="0">
                  <a:pos x="776" y="70"/>
                </a:cxn>
                <a:cxn ang="0">
                  <a:pos x="720" y="70"/>
                </a:cxn>
                <a:cxn ang="0">
                  <a:pos x="600" y="114"/>
                </a:cxn>
                <a:cxn ang="0">
                  <a:pos x="562" y="126"/>
                </a:cxn>
                <a:cxn ang="0">
                  <a:pos x="568" y="133"/>
                </a:cxn>
                <a:cxn ang="0">
                  <a:pos x="600" y="164"/>
                </a:cxn>
                <a:cxn ang="0">
                  <a:pos x="593" y="202"/>
                </a:cxn>
                <a:cxn ang="0">
                  <a:pos x="555" y="227"/>
                </a:cxn>
                <a:cxn ang="0">
                  <a:pos x="524" y="227"/>
                </a:cxn>
                <a:cxn ang="0">
                  <a:pos x="499" y="196"/>
                </a:cxn>
                <a:cxn ang="0">
                  <a:pos x="505" y="152"/>
                </a:cxn>
                <a:cxn ang="0">
                  <a:pos x="518" y="133"/>
                </a:cxn>
                <a:cxn ang="0">
                  <a:pos x="448" y="158"/>
                </a:cxn>
                <a:cxn ang="0">
                  <a:pos x="379" y="202"/>
                </a:cxn>
                <a:cxn ang="0">
                  <a:pos x="297" y="271"/>
                </a:cxn>
                <a:cxn ang="0">
                  <a:pos x="259" y="278"/>
                </a:cxn>
                <a:cxn ang="0">
                  <a:pos x="253" y="316"/>
                </a:cxn>
                <a:cxn ang="0">
                  <a:pos x="221" y="347"/>
                </a:cxn>
                <a:cxn ang="0">
                  <a:pos x="189" y="360"/>
                </a:cxn>
                <a:cxn ang="0">
                  <a:pos x="152" y="347"/>
                </a:cxn>
                <a:cxn ang="0">
                  <a:pos x="126" y="316"/>
                </a:cxn>
                <a:cxn ang="0">
                  <a:pos x="114" y="284"/>
                </a:cxn>
              </a:cxnLst>
              <a:rect l="0" t="0" r="0" b="0"/>
              <a:pathLst>
                <a:path w="915" h="360">
                  <a:moveTo>
                    <a:pt x="114" y="284"/>
                  </a:moveTo>
                  <a:lnTo>
                    <a:pt x="101" y="303"/>
                  </a:lnTo>
                  <a:lnTo>
                    <a:pt x="82" y="322"/>
                  </a:lnTo>
                  <a:lnTo>
                    <a:pt x="70" y="328"/>
                  </a:lnTo>
                  <a:lnTo>
                    <a:pt x="32" y="328"/>
                  </a:lnTo>
                  <a:lnTo>
                    <a:pt x="19" y="322"/>
                  </a:lnTo>
                  <a:lnTo>
                    <a:pt x="6" y="316"/>
                  </a:lnTo>
                  <a:lnTo>
                    <a:pt x="0" y="303"/>
                  </a:lnTo>
                  <a:lnTo>
                    <a:pt x="0" y="284"/>
                  </a:lnTo>
                  <a:lnTo>
                    <a:pt x="0" y="265"/>
                  </a:lnTo>
                  <a:lnTo>
                    <a:pt x="13" y="253"/>
                  </a:lnTo>
                  <a:lnTo>
                    <a:pt x="32" y="227"/>
                  </a:lnTo>
                  <a:lnTo>
                    <a:pt x="44" y="215"/>
                  </a:lnTo>
                  <a:lnTo>
                    <a:pt x="57" y="215"/>
                  </a:lnTo>
                  <a:lnTo>
                    <a:pt x="70" y="221"/>
                  </a:lnTo>
                  <a:lnTo>
                    <a:pt x="82" y="227"/>
                  </a:lnTo>
                  <a:lnTo>
                    <a:pt x="101" y="227"/>
                  </a:lnTo>
                  <a:lnTo>
                    <a:pt x="107" y="227"/>
                  </a:lnTo>
                  <a:lnTo>
                    <a:pt x="114" y="234"/>
                  </a:lnTo>
                  <a:lnTo>
                    <a:pt x="126" y="240"/>
                  </a:lnTo>
                  <a:lnTo>
                    <a:pt x="133" y="240"/>
                  </a:lnTo>
                  <a:lnTo>
                    <a:pt x="152" y="215"/>
                  </a:lnTo>
                  <a:lnTo>
                    <a:pt x="171" y="202"/>
                  </a:lnTo>
                  <a:lnTo>
                    <a:pt x="196" y="202"/>
                  </a:lnTo>
                  <a:lnTo>
                    <a:pt x="221" y="202"/>
                  </a:lnTo>
                  <a:lnTo>
                    <a:pt x="234" y="208"/>
                  </a:lnTo>
                  <a:lnTo>
                    <a:pt x="265" y="183"/>
                  </a:lnTo>
                  <a:lnTo>
                    <a:pt x="290" y="152"/>
                  </a:lnTo>
                  <a:lnTo>
                    <a:pt x="309" y="145"/>
                  </a:lnTo>
                  <a:lnTo>
                    <a:pt x="328" y="145"/>
                  </a:lnTo>
                  <a:lnTo>
                    <a:pt x="347" y="152"/>
                  </a:lnTo>
                  <a:lnTo>
                    <a:pt x="366" y="145"/>
                  </a:lnTo>
                  <a:lnTo>
                    <a:pt x="423" y="133"/>
                  </a:lnTo>
                  <a:lnTo>
                    <a:pt x="492" y="101"/>
                  </a:lnTo>
                  <a:lnTo>
                    <a:pt x="568" y="82"/>
                  </a:lnTo>
                  <a:lnTo>
                    <a:pt x="625" y="63"/>
                  </a:lnTo>
                  <a:lnTo>
                    <a:pt x="650" y="51"/>
                  </a:lnTo>
                  <a:lnTo>
                    <a:pt x="669" y="51"/>
                  </a:lnTo>
                  <a:lnTo>
                    <a:pt x="732" y="51"/>
                  </a:lnTo>
                  <a:lnTo>
                    <a:pt x="783" y="13"/>
                  </a:lnTo>
                  <a:lnTo>
                    <a:pt x="789" y="13"/>
                  </a:lnTo>
                  <a:lnTo>
                    <a:pt x="795" y="19"/>
                  </a:lnTo>
                  <a:lnTo>
                    <a:pt x="802" y="32"/>
                  </a:lnTo>
                  <a:lnTo>
                    <a:pt x="827" y="25"/>
                  </a:lnTo>
                  <a:lnTo>
                    <a:pt x="865" y="19"/>
                  </a:lnTo>
                  <a:lnTo>
                    <a:pt x="877" y="6"/>
                  </a:lnTo>
                  <a:lnTo>
                    <a:pt x="896" y="0"/>
                  </a:lnTo>
                  <a:lnTo>
                    <a:pt x="915" y="13"/>
                  </a:lnTo>
                  <a:lnTo>
                    <a:pt x="915" y="19"/>
                  </a:lnTo>
                  <a:lnTo>
                    <a:pt x="915" y="25"/>
                  </a:lnTo>
                  <a:lnTo>
                    <a:pt x="890" y="38"/>
                  </a:lnTo>
                  <a:lnTo>
                    <a:pt x="884" y="44"/>
                  </a:lnTo>
                  <a:lnTo>
                    <a:pt x="871" y="44"/>
                  </a:lnTo>
                  <a:lnTo>
                    <a:pt x="852" y="38"/>
                  </a:lnTo>
                  <a:lnTo>
                    <a:pt x="846" y="44"/>
                  </a:lnTo>
                  <a:lnTo>
                    <a:pt x="839" y="57"/>
                  </a:lnTo>
                  <a:lnTo>
                    <a:pt x="839" y="63"/>
                  </a:lnTo>
                  <a:lnTo>
                    <a:pt x="833" y="63"/>
                  </a:lnTo>
                  <a:lnTo>
                    <a:pt x="827" y="51"/>
                  </a:lnTo>
                  <a:lnTo>
                    <a:pt x="814" y="44"/>
                  </a:lnTo>
                  <a:lnTo>
                    <a:pt x="802" y="51"/>
                  </a:lnTo>
                  <a:lnTo>
                    <a:pt x="789" y="57"/>
                  </a:lnTo>
                  <a:lnTo>
                    <a:pt x="789" y="63"/>
                  </a:lnTo>
                  <a:lnTo>
                    <a:pt x="776" y="70"/>
                  </a:lnTo>
                  <a:lnTo>
                    <a:pt x="751" y="70"/>
                  </a:lnTo>
                  <a:lnTo>
                    <a:pt x="720" y="70"/>
                  </a:lnTo>
                  <a:lnTo>
                    <a:pt x="650" y="101"/>
                  </a:lnTo>
                  <a:lnTo>
                    <a:pt x="600" y="114"/>
                  </a:lnTo>
                  <a:lnTo>
                    <a:pt x="574" y="120"/>
                  </a:lnTo>
                  <a:lnTo>
                    <a:pt x="562" y="126"/>
                  </a:lnTo>
                  <a:lnTo>
                    <a:pt x="562" y="133"/>
                  </a:lnTo>
                  <a:lnTo>
                    <a:pt x="568" y="133"/>
                  </a:lnTo>
                  <a:lnTo>
                    <a:pt x="587" y="145"/>
                  </a:lnTo>
                  <a:lnTo>
                    <a:pt x="600" y="164"/>
                  </a:lnTo>
                  <a:lnTo>
                    <a:pt x="600" y="189"/>
                  </a:lnTo>
                  <a:lnTo>
                    <a:pt x="593" y="202"/>
                  </a:lnTo>
                  <a:lnTo>
                    <a:pt x="581" y="215"/>
                  </a:lnTo>
                  <a:lnTo>
                    <a:pt x="555" y="227"/>
                  </a:lnTo>
                  <a:lnTo>
                    <a:pt x="537" y="227"/>
                  </a:lnTo>
                  <a:lnTo>
                    <a:pt x="524" y="227"/>
                  </a:lnTo>
                  <a:lnTo>
                    <a:pt x="505" y="208"/>
                  </a:lnTo>
                  <a:lnTo>
                    <a:pt x="499" y="196"/>
                  </a:lnTo>
                  <a:lnTo>
                    <a:pt x="492" y="177"/>
                  </a:lnTo>
                  <a:lnTo>
                    <a:pt x="505" y="152"/>
                  </a:lnTo>
                  <a:lnTo>
                    <a:pt x="518" y="139"/>
                  </a:lnTo>
                  <a:lnTo>
                    <a:pt x="518" y="133"/>
                  </a:lnTo>
                  <a:lnTo>
                    <a:pt x="511" y="133"/>
                  </a:lnTo>
                  <a:lnTo>
                    <a:pt x="448" y="158"/>
                  </a:lnTo>
                  <a:lnTo>
                    <a:pt x="404" y="183"/>
                  </a:lnTo>
                  <a:lnTo>
                    <a:pt x="379" y="202"/>
                  </a:lnTo>
                  <a:lnTo>
                    <a:pt x="341" y="240"/>
                  </a:lnTo>
                  <a:lnTo>
                    <a:pt x="297" y="271"/>
                  </a:lnTo>
                  <a:lnTo>
                    <a:pt x="278" y="278"/>
                  </a:lnTo>
                  <a:lnTo>
                    <a:pt x="259" y="278"/>
                  </a:lnTo>
                  <a:lnTo>
                    <a:pt x="259" y="303"/>
                  </a:lnTo>
                  <a:lnTo>
                    <a:pt x="253" y="316"/>
                  </a:lnTo>
                  <a:lnTo>
                    <a:pt x="240" y="335"/>
                  </a:lnTo>
                  <a:lnTo>
                    <a:pt x="221" y="347"/>
                  </a:lnTo>
                  <a:lnTo>
                    <a:pt x="208" y="360"/>
                  </a:lnTo>
                  <a:lnTo>
                    <a:pt x="189" y="360"/>
                  </a:lnTo>
                  <a:lnTo>
                    <a:pt x="171" y="360"/>
                  </a:lnTo>
                  <a:lnTo>
                    <a:pt x="152" y="347"/>
                  </a:lnTo>
                  <a:lnTo>
                    <a:pt x="139" y="341"/>
                  </a:lnTo>
                  <a:lnTo>
                    <a:pt x="126" y="316"/>
                  </a:lnTo>
                  <a:lnTo>
                    <a:pt x="120" y="284"/>
                  </a:lnTo>
                  <a:lnTo>
                    <a:pt x="114" y="28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5000">
                  <a:schemeClr val="bg2">
                    <a:lumMod val="20000"/>
                    <a:lumOff val="80000"/>
                  </a:schemeClr>
                </a:gs>
                <a:gs pos="30000">
                  <a:schemeClr val="accent1">
                    <a:lumMod val="20000"/>
                    <a:lumOff val="80000"/>
                  </a:schemeClr>
                </a:gs>
                <a:gs pos="45000">
                  <a:schemeClr val="accent1">
                    <a:lumMod val="20000"/>
                    <a:lumOff val="80000"/>
                  </a:schemeClr>
                </a:gs>
                <a:gs pos="60000">
                  <a:schemeClr val="accent2">
                    <a:lumMod val="20000"/>
                    <a:lumOff val="80000"/>
                  </a:schemeClr>
                </a:gs>
                <a:gs pos="80000">
                  <a:schemeClr val="accent6">
                    <a:lumMod val="20000"/>
                    <a:lumOff val="8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189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2" name="フリーフォーム 361"/>
            <p:cNvSpPr>
              <a:spLocks/>
            </p:cNvSpPr>
            <p:nvPr/>
          </p:nvSpPr>
          <p:spPr bwMode="auto">
            <a:xfrm>
              <a:off x="2637" y="2118"/>
              <a:ext cx="57" cy="63"/>
            </a:xfrm>
            <a:custGeom>
              <a:avLst/>
              <a:gdLst/>
              <a:ahLst/>
              <a:cxnLst>
                <a:cxn ang="0">
                  <a:pos x="25" y="63"/>
                </a:cxn>
                <a:cxn ang="0">
                  <a:pos x="44" y="63"/>
                </a:cxn>
                <a:cxn ang="0">
                  <a:pos x="57" y="37"/>
                </a:cxn>
                <a:cxn ang="0">
                  <a:pos x="51" y="12"/>
                </a:cxn>
                <a:cxn ang="0">
                  <a:pos x="38" y="0"/>
                </a:cxn>
                <a:cxn ang="0">
                  <a:pos x="25" y="0"/>
                </a:cxn>
                <a:cxn ang="0">
                  <a:pos x="13" y="12"/>
                </a:cxn>
                <a:cxn ang="0">
                  <a:pos x="0" y="25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6" y="63"/>
                </a:cxn>
                <a:cxn ang="0">
                  <a:pos x="19" y="63"/>
                </a:cxn>
                <a:cxn ang="0">
                  <a:pos x="25" y="63"/>
                </a:cxn>
              </a:cxnLst>
              <a:rect l="0" t="0" r="0" b="0"/>
              <a:pathLst>
                <a:path w="57" h="63">
                  <a:moveTo>
                    <a:pt x="25" y="63"/>
                  </a:moveTo>
                  <a:lnTo>
                    <a:pt x="44" y="63"/>
                  </a:lnTo>
                  <a:lnTo>
                    <a:pt x="57" y="37"/>
                  </a:lnTo>
                  <a:lnTo>
                    <a:pt x="51" y="12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3" y="12"/>
                  </a:lnTo>
                  <a:lnTo>
                    <a:pt x="0" y="25"/>
                  </a:lnTo>
                  <a:lnTo>
                    <a:pt x="0" y="50"/>
                  </a:lnTo>
                  <a:lnTo>
                    <a:pt x="0" y="63"/>
                  </a:lnTo>
                  <a:lnTo>
                    <a:pt x="6" y="63"/>
                  </a:lnTo>
                  <a:lnTo>
                    <a:pt x="19" y="63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3" name="フリーフォーム 362"/>
            <p:cNvSpPr>
              <a:spLocks/>
            </p:cNvSpPr>
            <p:nvPr/>
          </p:nvSpPr>
          <p:spPr bwMode="auto">
            <a:xfrm>
              <a:off x="2808" y="2559"/>
              <a:ext cx="94" cy="82"/>
            </a:xfrm>
            <a:custGeom>
              <a:avLst/>
              <a:gdLst/>
              <a:ahLst/>
              <a:cxnLst>
                <a:cxn ang="0">
                  <a:pos x="50" y="82"/>
                </a:cxn>
                <a:cxn ang="0">
                  <a:pos x="82" y="63"/>
                </a:cxn>
                <a:cxn ang="0">
                  <a:pos x="94" y="44"/>
                </a:cxn>
                <a:cxn ang="0">
                  <a:pos x="94" y="19"/>
                </a:cxn>
                <a:cxn ang="0">
                  <a:pos x="82" y="6"/>
                </a:cxn>
                <a:cxn ang="0">
                  <a:pos x="50" y="0"/>
                </a:cxn>
                <a:cxn ang="0">
                  <a:pos x="37" y="6"/>
                </a:cxn>
                <a:cxn ang="0">
                  <a:pos x="18" y="13"/>
                </a:cxn>
                <a:cxn ang="0">
                  <a:pos x="6" y="32"/>
                </a:cxn>
                <a:cxn ang="0">
                  <a:pos x="0" y="51"/>
                </a:cxn>
                <a:cxn ang="0">
                  <a:pos x="0" y="63"/>
                </a:cxn>
                <a:cxn ang="0">
                  <a:pos x="12" y="76"/>
                </a:cxn>
                <a:cxn ang="0">
                  <a:pos x="31" y="82"/>
                </a:cxn>
                <a:cxn ang="0">
                  <a:pos x="44" y="82"/>
                </a:cxn>
                <a:cxn ang="0">
                  <a:pos x="50" y="82"/>
                </a:cxn>
              </a:cxnLst>
              <a:rect l="0" t="0" r="0" b="0"/>
              <a:pathLst>
                <a:path w="94" h="82">
                  <a:moveTo>
                    <a:pt x="50" y="82"/>
                  </a:moveTo>
                  <a:lnTo>
                    <a:pt x="82" y="63"/>
                  </a:lnTo>
                  <a:lnTo>
                    <a:pt x="94" y="44"/>
                  </a:lnTo>
                  <a:lnTo>
                    <a:pt x="94" y="19"/>
                  </a:lnTo>
                  <a:lnTo>
                    <a:pt x="82" y="6"/>
                  </a:lnTo>
                  <a:lnTo>
                    <a:pt x="50" y="0"/>
                  </a:lnTo>
                  <a:lnTo>
                    <a:pt x="37" y="6"/>
                  </a:lnTo>
                  <a:lnTo>
                    <a:pt x="18" y="13"/>
                  </a:lnTo>
                  <a:lnTo>
                    <a:pt x="6" y="32"/>
                  </a:lnTo>
                  <a:lnTo>
                    <a:pt x="0" y="51"/>
                  </a:lnTo>
                  <a:lnTo>
                    <a:pt x="0" y="63"/>
                  </a:lnTo>
                  <a:lnTo>
                    <a:pt x="12" y="76"/>
                  </a:lnTo>
                  <a:lnTo>
                    <a:pt x="31" y="82"/>
                  </a:lnTo>
                  <a:lnTo>
                    <a:pt x="44" y="82"/>
                  </a:lnTo>
                  <a:lnTo>
                    <a:pt x="50" y="82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4" name="フリーフォーム 363"/>
            <p:cNvSpPr>
              <a:spLocks/>
            </p:cNvSpPr>
            <p:nvPr/>
          </p:nvSpPr>
          <p:spPr bwMode="auto">
            <a:xfrm>
              <a:off x="2934" y="2446"/>
              <a:ext cx="82" cy="101"/>
            </a:xfrm>
            <a:custGeom>
              <a:avLst/>
              <a:gdLst/>
              <a:ahLst/>
              <a:cxnLst>
                <a:cxn ang="0">
                  <a:pos x="69" y="94"/>
                </a:cxn>
                <a:cxn ang="0">
                  <a:pos x="75" y="82"/>
                </a:cxn>
                <a:cxn ang="0">
                  <a:pos x="82" y="69"/>
                </a:cxn>
                <a:cxn ang="0">
                  <a:pos x="82" y="50"/>
                </a:cxn>
                <a:cxn ang="0">
                  <a:pos x="82" y="31"/>
                </a:cxn>
                <a:cxn ang="0">
                  <a:pos x="69" y="19"/>
                </a:cxn>
                <a:cxn ang="0">
                  <a:pos x="63" y="6"/>
                </a:cxn>
                <a:cxn ang="0">
                  <a:pos x="50" y="0"/>
                </a:cxn>
                <a:cxn ang="0">
                  <a:pos x="31" y="0"/>
                </a:cxn>
                <a:cxn ang="0">
                  <a:pos x="19" y="12"/>
                </a:cxn>
                <a:cxn ang="0">
                  <a:pos x="6" y="25"/>
                </a:cxn>
                <a:cxn ang="0">
                  <a:pos x="0" y="44"/>
                </a:cxn>
                <a:cxn ang="0">
                  <a:pos x="0" y="63"/>
                </a:cxn>
                <a:cxn ang="0">
                  <a:pos x="12" y="88"/>
                </a:cxn>
                <a:cxn ang="0">
                  <a:pos x="25" y="94"/>
                </a:cxn>
                <a:cxn ang="0">
                  <a:pos x="44" y="101"/>
                </a:cxn>
                <a:cxn ang="0">
                  <a:pos x="57" y="101"/>
                </a:cxn>
                <a:cxn ang="0">
                  <a:pos x="63" y="94"/>
                </a:cxn>
                <a:cxn ang="0">
                  <a:pos x="69" y="94"/>
                </a:cxn>
              </a:cxnLst>
              <a:rect l="0" t="0" r="0" b="0"/>
              <a:pathLst>
                <a:path w="82" h="101">
                  <a:moveTo>
                    <a:pt x="69" y="94"/>
                  </a:moveTo>
                  <a:lnTo>
                    <a:pt x="75" y="82"/>
                  </a:lnTo>
                  <a:lnTo>
                    <a:pt x="82" y="69"/>
                  </a:lnTo>
                  <a:lnTo>
                    <a:pt x="82" y="50"/>
                  </a:lnTo>
                  <a:lnTo>
                    <a:pt x="82" y="31"/>
                  </a:lnTo>
                  <a:lnTo>
                    <a:pt x="69" y="19"/>
                  </a:lnTo>
                  <a:lnTo>
                    <a:pt x="63" y="6"/>
                  </a:lnTo>
                  <a:lnTo>
                    <a:pt x="50" y="0"/>
                  </a:lnTo>
                  <a:lnTo>
                    <a:pt x="31" y="0"/>
                  </a:lnTo>
                  <a:lnTo>
                    <a:pt x="19" y="12"/>
                  </a:lnTo>
                  <a:lnTo>
                    <a:pt x="6" y="25"/>
                  </a:lnTo>
                  <a:lnTo>
                    <a:pt x="0" y="44"/>
                  </a:lnTo>
                  <a:lnTo>
                    <a:pt x="0" y="63"/>
                  </a:lnTo>
                  <a:lnTo>
                    <a:pt x="12" y="88"/>
                  </a:lnTo>
                  <a:lnTo>
                    <a:pt x="25" y="94"/>
                  </a:lnTo>
                  <a:lnTo>
                    <a:pt x="44" y="101"/>
                  </a:lnTo>
                  <a:lnTo>
                    <a:pt x="57" y="101"/>
                  </a:lnTo>
                  <a:lnTo>
                    <a:pt x="63" y="94"/>
                  </a:lnTo>
                  <a:lnTo>
                    <a:pt x="69" y="9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5" name="フリーフォーム 364"/>
            <p:cNvSpPr>
              <a:spLocks/>
            </p:cNvSpPr>
            <p:nvPr/>
          </p:nvSpPr>
          <p:spPr bwMode="auto">
            <a:xfrm>
              <a:off x="2965" y="2547"/>
              <a:ext cx="158" cy="145"/>
            </a:xfrm>
            <a:custGeom>
              <a:avLst/>
              <a:gdLst/>
              <a:ahLst/>
              <a:cxnLst>
                <a:cxn ang="0">
                  <a:pos x="51" y="145"/>
                </a:cxn>
                <a:cxn ang="0">
                  <a:pos x="82" y="132"/>
                </a:cxn>
                <a:cxn ang="0">
                  <a:pos x="101" y="113"/>
                </a:cxn>
                <a:cxn ang="0">
                  <a:pos x="120" y="94"/>
                </a:cxn>
                <a:cxn ang="0">
                  <a:pos x="152" y="44"/>
                </a:cxn>
                <a:cxn ang="0">
                  <a:pos x="158" y="25"/>
                </a:cxn>
                <a:cxn ang="0">
                  <a:pos x="145" y="6"/>
                </a:cxn>
                <a:cxn ang="0">
                  <a:pos x="133" y="0"/>
                </a:cxn>
                <a:cxn ang="0">
                  <a:pos x="114" y="0"/>
                </a:cxn>
                <a:cxn ang="0">
                  <a:pos x="89" y="12"/>
                </a:cxn>
                <a:cxn ang="0">
                  <a:pos x="63" y="25"/>
                </a:cxn>
                <a:cxn ang="0">
                  <a:pos x="38" y="37"/>
                </a:cxn>
                <a:cxn ang="0">
                  <a:pos x="32" y="44"/>
                </a:cxn>
                <a:cxn ang="0">
                  <a:pos x="19" y="56"/>
                </a:cxn>
                <a:cxn ang="0">
                  <a:pos x="0" y="94"/>
                </a:cxn>
                <a:cxn ang="0">
                  <a:pos x="0" y="113"/>
                </a:cxn>
                <a:cxn ang="0">
                  <a:pos x="13" y="132"/>
                </a:cxn>
                <a:cxn ang="0">
                  <a:pos x="38" y="145"/>
                </a:cxn>
                <a:cxn ang="0">
                  <a:pos x="44" y="145"/>
                </a:cxn>
                <a:cxn ang="0">
                  <a:pos x="51" y="145"/>
                </a:cxn>
              </a:cxnLst>
              <a:rect l="0" t="0" r="0" b="0"/>
              <a:pathLst>
                <a:path w="158" h="145">
                  <a:moveTo>
                    <a:pt x="51" y="145"/>
                  </a:moveTo>
                  <a:lnTo>
                    <a:pt x="82" y="132"/>
                  </a:lnTo>
                  <a:lnTo>
                    <a:pt x="101" y="113"/>
                  </a:lnTo>
                  <a:lnTo>
                    <a:pt x="120" y="94"/>
                  </a:lnTo>
                  <a:lnTo>
                    <a:pt x="152" y="44"/>
                  </a:lnTo>
                  <a:lnTo>
                    <a:pt x="158" y="25"/>
                  </a:lnTo>
                  <a:lnTo>
                    <a:pt x="145" y="6"/>
                  </a:lnTo>
                  <a:lnTo>
                    <a:pt x="133" y="0"/>
                  </a:lnTo>
                  <a:lnTo>
                    <a:pt x="114" y="0"/>
                  </a:lnTo>
                  <a:lnTo>
                    <a:pt x="89" y="12"/>
                  </a:lnTo>
                  <a:lnTo>
                    <a:pt x="63" y="25"/>
                  </a:lnTo>
                  <a:lnTo>
                    <a:pt x="38" y="37"/>
                  </a:lnTo>
                  <a:lnTo>
                    <a:pt x="32" y="44"/>
                  </a:lnTo>
                  <a:lnTo>
                    <a:pt x="19" y="56"/>
                  </a:lnTo>
                  <a:lnTo>
                    <a:pt x="0" y="94"/>
                  </a:lnTo>
                  <a:lnTo>
                    <a:pt x="0" y="113"/>
                  </a:lnTo>
                  <a:lnTo>
                    <a:pt x="13" y="132"/>
                  </a:lnTo>
                  <a:lnTo>
                    <a:pt x="38" y="145"/>
                  </a:lnTo>
                  <a:lnTo>
                    <a:pt x="44" y="145"/>
                  </a:lnTo>
                  <a:lnTo>
                    <a:pt x="51" y="14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6" name="フリーフォーム 365"/>
            <p:cNvSpPr>
              <a:spLocks/>
            </p:cNvSpPr>
            <p:nvPr/>
          </p:nvSpPr>
          <p:spPr bwMode="auto">
            <a:xfrm>
              <a:off x="3394" y="2509"/>
              <a:ext cx="165" cy="139"/>
            </a:xfrm>
            <a:custGeom>
              <a:avLst/>
              <a:gdLst/>
              <a:ahLst/>
              <a:cxnLst>
                <a:cxn ang="0">
                  <a:pos x="51" y="75"/>
                </a:cxn>
                <a:cxn ang="0">
                  <a:pos x="57" y="56"/>
                </a:cxn>
                <a:cxn ang="0">
                  <a:pos x="64" y="44"/>
                </a:cxn>
                <a:cxn ang="0">
                  <a:pos x="57" y="25"/>
                </a:cxn>
                <a:cxn ang="0">
                  <a:pos x="51" y="12"/>
                </a:cxn>
                <a:cxn ang="0">
                  <a:pos x="38" y="12"/>
                </a:cxn>
                <a:cxn ang="0">
                  <a:pos x="13" y="19"/>
                </a:cxn>
                <a:cxn ang="0">
                  <a:pos x="7" y="38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13" y="75"/>
                </a:cxn>
                <a:cxn ang="0">
                  <a:pos x="19" y="82"/>
                </a:cxn>
                <a:cxn ang="0">
                  <a:pos x="26" y="82"/>
                </a:cxn>
                <a:cxn ang="0">
                  <a:pos x="26" y="88"/>
                </a:cxn>
                <a:cxn ang="0">
                  <a:pos x="7" y="101"/>
                </a:cxn>
                <a:cxn ang="0">
                  <a:pos x="7" y="113"/>
                </a:cxn>
                <a:cxn ang="0">
                  <a:pos x="0" y="120"/>
                </a:cxn>
                <a:cxn ang="0">
                  <a:pos x="13" y="139"/>
                </a:cxn>
                <a:cxn ang="0">
                  <a:pos x="26" y="139"/>
                </a:cxn>
                <a:cxn ang="0">
                  <a:pos x="38" y="139"/>
                </a:cxn>
                <a:cxn ang="0">
                  <a:pos x="64" y="120"/>
                </a:cxn>
                <a:cxn ang="0">
                  <a:pos x="76" y="113"/>
                </a:cxn>
                <a:cxn ang="0">
                  <a:pos x="89" y="120"/>
                </a:cxn>
                <a:cxn ang="0">
                  <a:pos x="95" y="126"/>
                </a:cxn>
                <a:cxn ang="0">
                  <a:pos x="101" y="126"/>
                </a:cxn>
                <a:cxn ang="0">
                  <a:pos x="120" y="120"/>
                </a:cxn>
                <a:cxn ang="0">
                  <a:pos x="139" y="107"/>
                </a:cxn>
                <a:cxn ang="0">
                  <a:pos x="146" y="94"/>
                </a:cxn>
                <a:cxn ang="0">
                  <a:pos x="146" y="88"/>
                </a:cxn>
                <a:cxn ang="0">
                  <a:pos x="146" y="82"/>
                </a:cxn>
                <a:cxn ang="0">
                  <a:pos x="139" y="75"/>
                </a:cxn>
                <a:cxn ang="0">
                  <a:pos x="146" y="69"/>
                </a:cxn>
                <a:cxn ang="0">
                  <a:pos x="158" y="63"/>
                </a:cxn>
                <a:cxn ang="0">
                  <a:pos x="165" y="44"/>
                </a:cxn>
                <a:cxn ang="0">
                  <a:pos x="158" y="38"/>
                </a:cxn>
                <a:cxn ang="0">
                  <a:pos x="152" y="31"/>
                </a:cxn>
                <a:cxn ang="0">
                  <a:pos x="139" y="25"/>
                </a:cxn>
                <a:cxn ang="0">
                  <a:pos x="139" y="19"/>
                </a:cxn>
                <a:cxn ang="0">
                  <a:pos x="139" y="6"/>
                </a:cxn>
                <a:cxn ang="0">
                  <a:pos x="133" y="0"/>
                </a:cxn>
                <a:cxn ang="0">
                  <a:pos x="127" y="0"/>
                </a:cxn>
                <a:cxn ang="0">
                  <a:pos x="114" y="6"/>
                </a:cxn>
                <a:cxn ang="0">
                  <a:pos x="108" y="19"/>
                </a:cxn>
                <a:cxn ang="0">
                  <a:pos x="114" y="31"/>
                </a:cxn>
                <a:cxn ang="0">
                  <a:pos x="127" y="31"/>
                </a:cxn>
                <a:cxn ang="0">
                  <a:pos x="127" y="50"/>
                </a:cxn>
                <a:cxn ang="0">
                  <a:pos x="127" y="69"/>
                </a:cxn>
                <a:cxn ang="0">
                  <a:pos x="114" y="75"/>
                </a:cxn>
                <a:cxn ang="0">
                  <a:pos x="95" y="69"/>
                </a:cxn>
                <a:cxn ang="0">
                  <a:pos x="57" y="75"/>
                </a:cxn>
                <a:cxn ang="0">
                  <a:pos x="57" y="75"/>
                </a:cxn>
                <a:cxn ang="0">
                  <a:pos x="51" y="75"/>
                </a:cxn>
              </a:cxnLst>
              <a:rect l="0" t="0" r="0" b="0"/>
              <a:pathLst>
                <a:path w="165" h="139">
                  <a:moveTo>
                    <a:pt x="51" y="75"/>
                  </a:moveTo>
                  <a:lnTo>
                    <a:pt x="57" y="56"/>
                  </a:lnTo>
                  <a:lnTo>
                    <a:pt x="64" y="44"/>
                  </a:lnTo>
                  <a:lnTo>
                    <a:pt x="57" y="25"/>
                  </a:lnTo>
                  <a:lnTo>
                    <a:pt x="51" y="12"/>
                  </a:lnTo>
                  <a:lnTo>
                    <a:pt x="38" y="12"/>
                  </a:lnTo>
                  <a:lnTo>
                    <a:pt x="13" y="19"/>
                  </a:lnTo>
                  <a:lnTo>
                    <a:pt x="7" y="38"/>
                  </a:lnTo>
                  <a:lnTo>
                    <a:pt x="0" y="50"/>
                  </a:lnTo>
                  <a:lnTo>
                    <a:pt x="0" y="63"/>
                  </a:lnTo>
                  <a:lnTo>
                    <a:pt x="13" y="75"/>
                  </a:lnTo>
                  <a:lnTo>
                    <a:pt x="19" y="82"/>
                  </a:lnTo>
                  <a:lnTo>
                    <a:pt x="26" y="82"/>
                  </a:lnTo>
                  <a:lnTo>
                    <a:pt x="26" y="88"/>
                  </a:lnTo>
                  <a:lnTo>
                    <a:pt x="7" y="101"/>
                  </a:lnTo>
                  <a:lnTo>
                    <a:pt x="7" y="113"/>
                  </a:lnTo>
                  <a:lnTo>
                    <a:pt x="0" y="120"/>
                  </a:lnTo>
                  <a:lnTo>
                    <a:pt x="13" y="139"/>
                  </a:lnTo>
                  <a:lnTo>
                    <a:pt x="26" y="139"/>
                  </a:lnTo>
                  <a:lnTo>
                    <a:pt x="38" y="139"/>
                  </a:lnTo>
                  <a:lnTo>
                    <a:pt x="64" y="120"/>
                  </a:lnTo>
                  <a:lnTo>
                    <a:pt x="76" y="113"/>
                  </a:lnTo>
                  <a:lnTo>
                    <a:pt x="89" y="120"/>
                  </a:lnTo>
                  <a:lnTo>
                    <a:pt x="95" y="126"/>
                  </a:lnTo>
                  <a:lnTo>
                    <a:pt x="101" y="126"/>
                  </a:lnTo>
                  <a:lnTo>
                    <a:pt x="120" y="120"/>
                  </a:lnTo>
                  <a:lnTo>
                    <a:pt x="139" y="107"/>
                  </a:lnTo>
                  <a:lnTo>
                    <a:pt x="146" y="94"/>
                  </a:lnTo>
                  <a:lnTo>
                    <a:pt x="146" y="88"/>
                  </a:lnTo>
                  <a:lnTo>
                    <a:pt x="146" y="82"/>
                  </a:lnTo>
                  <a:lnTo>
                    <a:pt x="139" y="75"/>
                  </a:lnTo>
                  <a:lnTo>
                    <a:pt x="146" y="69"/>
                  </a:lnTo>
                  <a:lnTo>
                    <a:pt x="158" y="63"/>
                  </a:lnTo>
                  <a:lnTo>
                    <a:pt x="165" y="44"/>
                  </a:lnTo>
                  <a:lnTo>
                    <a:pt x="158" y="38"/>
                  </a:lnTo>
                  <a:lnTo>
                    <a:pt x="152" y="31"/>
                  </a:lnTo>
                  <a:lnTo>
                    <a:pt x="139" y="25"/>
                  </a:lnTo>
                  <a:lnTo>
                    <a:pt x="139" y="19"/>
                  </a:lnTo>
                  <a:lnTo>
                    <a:pt x="139" y="6"/>
                  </a:lnTo>
                  <a:lnTo>
                    <a:pt x="133" y="0"/>
                  </a:lnTo>
                  <a:lnTo>
                    <a:pt x="127" y="0"/>
                  </a:lnTo>
                  <a:lnTo>
                    <a:pt x="114" y="6"/>
                  </a:lnTo>
                  <a:lnTo>
                    <a:pt x="108" y="19"/>
                  </a:lnTo>
                  <a:lnTo>
                    <a:pt x="114" y="31"/>
                  </a:lnTo>
                  <a:lnTo>
                    <a:pt x="127" y="31"/>
                  </a:lnTo>
                  <a:lnTo>
                    <a:pt x="127" y="50"/>
                  </a:lnTo>
                  <a:lnTo>
                    <a:pt x="127" y="69"/>
                  </a:lnTo>
                  <a:lnTo>
                    <a:pt x="114" y="75"/>
                  </a:lnTo>
                  <a:lnTo>
                    <a:pt x="95" y="69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1" y="7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7" name="フリーフォーム 366"/>
            <p:cNvSpPr>
              <a:spLocks/>
            </p:cNvSpPr>
            <p:nvPr/>
          </p:nvSpPr>
          <p:spPr bwMode="auto">
            <a:xfrm>
              <a:off x="3861" y="2521"/>
              <a:ext cx="83" cy="95"/>
            </a:xfrm>
            <a:custGeom>
              <a:avLst/>
              <a:gdLst/>
              <a:ahLst/>
              <a:cxnLst>
                <a:cxn ang="0">
                  <a:pos x="57" y="95"/>
                </a:cxn>
                <a:cxn ang="0">
                  <a:pos x="70" y="82"/>
                </a:cxn>
                <a:cxn ang="0">
                  <a:pos x="83" y="63"/>
                </a:cxn>
                <a:cxn ang="0">
                  <a:pos x="83" y="38"/>
                </a:cxn>
                <a:cxn ang="0">
                  <a:pos x="70" y="13"/>
                </a:cxn>
                <a:cxn ang="0">
                  <a:pos x="51" y="0"/>
                </a:cxn>
                <a:cxn ang="0">
                  <a:pos x="32" y="0"/>
                </a:cxn>
                <a:cxn ang="0">
                  <a:pos x="13" y="7"/>
                </a:cxn>
                <a:cxn ang="0">
                  <a:pos x="0" y="26"/>
                </a:cxn>
                <a:cxn ang="0">
                  <a:pos x="0" y="57"/>
                </a:cxn>
                <a:cxn ang="0">
                  <a:pos x="7" y="70"/>
                </a:cxn>
                <a:cxn ang="0">
                  <a:pos x="13" y="82"/>
                </a:cxn>
                <a:cxn ang="0">
                  <a:pos x="38" y="95"/>
                </a:cxn>
                <a:cxn ang="0">
                  <a:pos x="51" y="95"/>
                </a:cxn>
                <a:cxn ang="0">
                  <a:pos x="57" y="95"/>
                </a:cxn>
              </a:cxnLst>
              <a:rect l="0" t="0" r="0" b="0"/>
              <a:pathLst>
                <a:path w="83" h="95">
                  <a:moveTo>
                    <a:pt x="57" y="95"/>
                  </a:moveTo>
                  <a:lnTo>
                    <a:pt x="70" y="82"/>
                  </a:lnTo>
                  <a:lnTo>
                    <a:pt x="83" y="63"/>
                  </a:lnTo>
                  <a:lnTo>
                    <a:pt x="83" y="38"/>
                  </a:lnTo>
                  <a:lnTo>
                    <a:pt x="70" y="13"/>
                  </a:lnTo>
                  <a:lnTo>
                    <a:pt x="51" y="0"/>
                  </a:lnTo>
                  <a:lnTo>
                    <a:pt x="32" y="0"/>
                  </a:lnTo>
                  <a:lnTo>
                    <a:pt x="13" y="7"/>
                  </a:lnTo>
                  <a:lnTo>
                    <a:pt x="0" y="26"/>
                  </a:lnTo>
                  <a:lnTo>
                    <a:pt x="0" y="57"/>
                  </a:lnTo>
                  <a:lnTo>
                    <a:pt x="7" y="70"/>
                  </a:lnTo>
                  <a:lnTo>
                    <a:pt x="13" y="82"/>
                  </a:lnTo>
                  <a:lnTo>
                    <a:pt x="38" y="95"/>
                  </a:lnTo>
                  <a:lnTo>
                    <a:pt x="51" y="95"/>
                  </a:lnTo>
                  <a:lnTo>
                    <a:pt x="57" y="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8" name="フリーフォーム 367"/>
            <p:cNvSpPr>
              <a:spLocks/>
            </p:cNvSpPr>
            <p:nvPr/>
          </p:nvSpPr>
          <p:spPr bwMode="auto">
            <a:xfrm>
              <a:off x="3691" y="2155"/>
              <a:ext cx="82" cy="82"/>
            </a:xfrm>
            <a:custGeom>
              <a:avLst/>
              <a:gdLst/>
              <a:ahLst/>
              <a:cxnLst>
                <a:cxn ang="0">
                  <a:pos x="32" y="82"/>
                </a:cxn>
                <a:cxn ang="0">
                  <a:pos x="57" y="76"/>
                </a:cxn>
                <a:cxn ang="0">
                  <a:pos x="70" y="64"/>
                </a:cxn>
                <a:cxn ang="0">
                  <a:pos x="76" y="51"/>
                </a:cxn>
                <a:cxn ang="0">
                  <a:pos x="82" y="26"/>
                </a:cxn>
                <a:cxn ang="0">
                  <a:pos x="76" y="26"/>
                </a:cxn>
                <a:cxn ang="0">
                  <a:pos x="76" y="26"/>
                </a:cxn>
                <a:cxn ang="0">
                  <a:pos x="57" y="26"/>
                </a:cxn>
                <a:cxn ang="0">
                  <a:pos x="44" y="26"/>
                </a:cxn>
                <a:cxn ang="0">
                  <a:pos x="38" y="19"/>
                </a:cxn>
                <a:cxn ang="0">
                  <a:pos x="32" y="7"/>
                </a:cxn>
                <a:cxn ang="0">
                  <a:pos x="19" y="0"/>
                </a:cxn>
                <a:cxn ang="0">
                  <a:pos x="6" y="7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13" y="26"/>
                </a:cxn>
                <a:cxn ang="0">
                  <a:pos x="13" y="26"/>
                </a:cxn>
                <a:cxn ang="0">
                  <a:pos x="13" y="32"/>
                </a:cxn>
                <a:cxn ang="0">
                  <a:pos x="6" y="45"/>
                </a:cxn>
                <a:cxn ang="0">
                  <a:pos x="6" y="64"/>
                </a:cxn>
                <a:cxn ang="0">
                  <a:pos x="13" y="76"/>
                </a:cxn>
                <a:cxn ang="0">
                  <a:pos x="25" y="82"/>
                </a:cxn>
                <a:cxn ang="0">
                  <a:pos x="32" y="82"/>
                </a:cxn>
              </a:cxnLst>
              <a:rect l="0" t="0" r="0" b="0"/>
              <a:pathLst>
                <a:path w="82" h="82">
                  <a:moveTo>
                    <a:pt x="32" y="82"/>
                  </a:moveTo>
                  <a:lnTo>
                    <a:pt x="57" y="76"/>
                  </a:lnTo>
                  <a:lnTo>
                    <a:pt x="70" y="64"/>
                  </a:lnTo>
                  <a:lnTo>
                    <a:pt x="76" y="51"/>
                  </a:lnTo>
                  <a:lnTo>
                    <a:pt x="82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57" y="26"/>
                  </a:lnTo>
                  <a:lnTo>
                    <a:pt x="44" y="26"/>
                  </a:lnTo>
                  <a:lnTo>
                    <a:pt x="38" y="19"/>
                  </a:lnTo>
                  <a:lnTo>
                    <a:pt x="32" y="7"/>
                  </a:lnTo>
                  <a:lnTo>
                    <a:pt x="19" y="0"/>
                  </a:lnTo>
                  <a:lnTo>
                    <a:pt x="6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32"/>
                  </a:lnTo>
                  <a:lnTo>
                    <a:pt x="6" y="45"/>
                  </a:lnTo>
                  <a:lnTo>
                    <a:pt x="6" y="64"/>
                  </a:lnTo>
                  <a:lnTo>
                    <a:pt x="13" y="76"/>
                  </a:lnTo>
                  <a:lnTo>
                    <a:pt x="25" y="82"/>
                  </a:lnTo>
                  <a:lnTo>
                    <a:pt x="32" y="82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9" name="フリーフォーム 368"/>
            <p:cNvSpPr>
              <a:spLocks/>
            </p:cNvSpPr>
            <p:nvPr/>
          </p:nvSpPr>
          <p:spPr bwMode="auto">
            <a:xfrm>
              <a:off x="3975" y="2250"/>
              <a:ext cx="511" cy="278"/>
            </a:xfrm>
            <a:custGeom>
              <a:avLst/>
              <a:gdLst/>
              <a:ahLst/>
              <a:cxnLst>
                <a:cxn ang="0">
                  <a:pos x="51" y="271"/>
                </a:cxn>
                <a:cxn ang="0">
                  <a:pos x="76" y="252"/>
                </a:cxn>
                <a:cxn ang="0">
                  <a:pos x="95" y="240"/>
                </a:cxn>
                <a:cxn ang="0">
                  <a:pos x="278" y="145"/>
                </a:cxn>
                <a:cxn ang="0">
                  <a:pos x="316" y="133"/>
                </a:cxn>
                <a:cxn ang="0">
                  <a:pos x="341" y="114"/>
                </a:cxn>
                <a:cxn ang="0">
                  <a:pos x="372" y="95"/>
                </a:cxn>
                <a:cxn ang="0">
                  <a:pos x="404" y="82"/>
                </a:cxn>
                <a:cxn ang="0">
                  <a:pos x="442" y="57"/>
                </a:cxn>
                <a:cxn ang="0">
                  <a:pos x="448" y="69"/>
                </a:cxn>
                <a:cxn ang="0">
                  <a:pos x="467" y="76"/>
                </a:cxn>
                <a:cxn ang="0">
                  <a:pos x="486" y="76"/>
                </a:cxn>
                <a:cxn ang="0">
                  <a:pos x="499" y="63"/>
                </a:cxn>
                <a:cxn ang="0">
                  <a:pos x="511" y="51"/>
                </a:cxn>
                <a:cxn ang="0">
                  <a:pos x="511" y="25"/>
                </a:cxn>
                <a:cxn ang="0">
                  <a:pos x="499" y="6"/>
                </a:cxn>
                <a:cxn ang="0">
                  <a:pos x="486" y="0"/>
                </a:cxn>
                <a:cxn ang="0">
                  <a:pos x="480" y="0"/>
                </a:cxn>
                <a:cxn ang="0">
                  <a:pos x="467" y="6"/>
                </a:cxn>
                <a:cxn ang="0">
                  <a:pos x="448" y="25"/>
                </a:cxn>
                <a:cxn ang="0">
                  <a:pos x="442" y="44"/>
                </a:cxn>
                <a:cxn ang="0">
                  <a:pos x="423" y="57"/>
                </a:cxn>
                <a:cxn ang="0">
                  <a:pos x="391" y="69"/>
                </a:cxn>
                <a:cxn ang="0">
                  <a:pos x="341" y="88"/>
                </a:cxn>
                <a:cxn ang="0">
                  <a:pos x="265" y="133"/>
                </a:cxn>
                <a:cxn ang="0">
                  <a:pos x="215" y="151"/>
                </a:cxn>
                <a:cxn ang="0">
                  <a:pos x="164" y="177"/>
                </a:cxn>
                <a:cxn ang="0">
                  <a:pos x="82" y="221"/>
                </a:cxn>
                <a:cxn ang="0">
                  <a:pos x="57" y="221"/>
                </a:cxn>
                <a:cxn ang="0">
                  <a:pos x="25" y="233"/>
                </a:cxn>
                <a:cxn ang="0">
                  <a:pos x="6" y="252"/>
                </a:cxn>
                <a:cxn ang="0">
                  <a:pos x="0" y="265"/>
                </a:cxn>
                <a:cxn ang="0">
                  <a:pos x="6" y="271"/>
                </a:cxn>
                <a:cxn ang="0">
                  <a:pos x="19" y="278"/>
                </a:cxn>
                <a:cxn ang="0">
                  <a:pos x="32" y="278"/>
                </a:cxn>
                <a:cxn ang="0">
                  <a:pos x="44" y="271"/>
                </a:cxn>
                <a:cxn ang="0">
                  <a:pos x="51" y="271"/>
                </a:cxn>
              </a:cxnLst>
              <a:rect l="0" t="0" r="0" b="0"/>
              <a:pathLst>
                <a:path w="511" h="278">
                  <a:moveTo>
                    <a:pt x="51" y="271"/>
                  </a:moveTo>
                  <a:lnTo>
                    <a:pt x="76" y="252"/>
                  </a:lnTo>
                  <a:lnTo>
                    <a:pt x="95" y="240"/>
                  </a:lnTo>
                  <a:lnTo>
                    <a:pt x="278" y="145"/>
                  </a:lnTo>
                  <a:lnTo>
                    <a:pt x="316" y="133"/>
                  </a:lnTo>
                  <a:lnTo>
                    <a:pt x="341" y="114"/>
                  </a:lnTo>
                  <a:lnTo>
                    <a:pt x="372" y="95"/>
                  </a:lnTo>
                  <a:lnTo>
                    <a:pt x="404" y="82"/>
                  </a:lnTo>
                  <a:lnTo>
                    <a:pt x="442" y="57"/>
                  </a:lnTo>
                  <a:lnTo>
                    <a:pt x="448" y="69"/>
                  </a:lnTo>
                  <a:lnTo>
                    <a:pt x="467" y="76"/>
                  </a:lnTo>
                  <a:lnTo>
                    <a:pt x="486" y="76"/>
                  </a:lnTo>
                  <a:lnTo>
                    <a:pt x="499" y="63"/>
                  </a:lnTo>
                  <a:lnTo>
                    <a:pt x="511" y="51"/>
                  </a:lnTo>
                  <a:lnTo>
                    <a:pt x="511" y="25"/>
                  </a:lnTo>
                  <a:lnTo>
                    <a:pt x="499" y="6"/>
                  </a:lnTo>
                  <a:lnTo>
                    <a:pt x="486" y="0"/>
                  </a:lnTo>
                  <a:lnTo>
                    <a:pt x="480" y="0"/>
                  </a:lnTo>
                  <a:lnTo>
                    <a:pt x="467" y="6"/>
                  </a:lnTo>
                  <a:lnTo>
                    <a:pt x="448" y="25"/>
                  </a:lnTo>
                  <a:lnTo>
                    <a:pt x="442" y="44"/>
                  </a:lnTo>
                  <a:lnTo>
                    <a:pt x="423" y="57"/>
                  </a:lnTo>
                  <a:lnTo>
                    <a:pt x="391" y="69"/>
                  </a:lnTo>
                  <a:lnTo>
                    <a:pt x="341" y="88"/>
                  </a:lnTo>
                  <a:lnTo>
                    <a:pt x="265" y="133"/>
                  </a:lnTo>
                  <a:lnTo>
                    <a:pt x="215" y="151"/>
                  </a:lnTo>
                  <a:lnTo>
                    <a:pt x="164" y="177"/>
                  </a:lnTo>
                  <a:lnTo>
                    <a:pt x="82" y="221"/>
                  </a:lnTo>
                  <a:lnTo>
                    <a:pt x="57" y="221"/>
                  </a:lnTo>
                  <a:lnTo>
                    <a:pt x="25" y="233"/>
                  </a:lnTo>
                  <a:lnTo>
                    <a:pt x="6" y="252"/>
                  </a:lnTo>
                  <a:lnTo>
                    <a:pt x="0" y="265"/>
                  </a:lnTo>
                  <a:lnTo>
                    <a:pt x="6" y="271"/>
                  </a:lnTo>
                  <a:lnTo>
                    <a:pt x="19" y="278"/>
                  </a:lnTo>
                  <a:lnTo>
                    <a:pt x="32" y="278"/>
                  </a:lnTo>
                  <a:lnTo>
                    <a:pt x="44" y="271"/>
                  </a:lnTo>
                  <a:lnTo>
                    <a:pt x="51" y="271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0" name="フリーフォーム 369"/>
            <p:cNvSpPr>
              <a:spLocks/>
            </p:cNvSpPr>
            <p:nvPr/>
          </p:nvSpPr>
          <p:spPr bwMode="auto">
            <a:xfrm>
              <a:off x="3382" y="1935"/>
              <a:ext cx="31" cy="37"/>
            </a:xfrm>
            <a:custGeom>
              <a:avLst/>
              <a:gdLst/>
              <a:ahLst/>
              <a:cxnLst>
                <a:cxn ang="0">
                  <a:pos x="19" y="31"/>
                </a:cxn>
                <a:cxn ang="0">
                  <a:pos x="31" y="12"/>
                </a:cxn>
                <a:cxn ang="0">
                  <a:pos x="25" y="6"/>
                </a:cxn>
                <a:cxn ang="0">
                  <a:pos x="19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12"/>
                </a:cxn>
                <a:cxn ang="0">
                  <a:pos x="6" y="31"/>
                </a:cxn>
                <a:cxn ang="0">
                  <a:pos x="12" y="37"/>
                </a:cxn>
                <a:cxn ang="0">
                  <a:pos x="12" y="31"/>
                </a:cxn>
                <a:cxn ang="0">
                  <a:pos x="19" y="31"/>
                </a:cxn>
              </a:cxnLst>
              <a:rect l="0" t="0" r="0" b="0"/>
              <a:pathLst>
                <a:path w="31" h="37">
                  <a:moveTo>
                    <a:pt x="19" y="31"/>
                  </a:moveTo>
                  <a:lnTo>
                    <a:pt x="31" y="12"/>
                  </a:lnTo>
                  <a:lnTo>
                    <a:pt x="25" y="6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31"/>
                  </a:lnTo>
                  <a:lnTo>
                    <a:pt x="12" y="37"/>
                  </a:lnTo>
                  <a:lnTo>
                    <a:pt x="12" y="31"/>
                  </a:lnTo>
                  <a:lnTo>
                    <a:pt x="19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1" name="フリーフォーム 370"/>
            <p:cNvSpPr>
              <a:spLocks/>
            </p:cNvSpPr>
            <p:nvPr/>
          </p:nvSpPr>
          <p:spPr bwMode="auto">
            <a:xfrm>
              <a:off x="3792" y="1998"/>
              <a:ext cx="126" cy="75"/>
            </a:xfrm>
            <a:custGeom>
              <a:avLst/>
              <a:gdLst/>
              <a:ahLst/>
              <a:cxnLst>
                <a:cxn ang="0">
                  <a:pos x="82" y="69"/>
                </a:cxn>
                <a:cxn ang="0">
                  <a:pos x="101" y="69"/>
                </a:cxn>
                <a:cxn ang="0">
                  <a:pos x="114" y="63"/>
                </a:cxn>
                <a:cxn ang="0">
                  <a:pos x="120" y="50"/>
                </a:cxn>
                <a:cxn ang="0">
                  <a:pos x="126" y="31"/>
                </a:cxn>
                <a:cxn ang="0">
                  <a:pos x="126" y="19"/>
                </a:cxn>
                <a:cxn ang="0">
                  <a:pos x="126" y="12"/>
                </a:cxn>
                <a:cxn ang="0">
                  <a:pos x="114" y="0"/>
                </a:cxn>
                <a:cxn ang="0">
                  <a:pos x="101" y="6"/>
                </a:cxn>
                <a:cxn ang="0">
                  <a:pos x="88" y="6"/>
                </a:cxn>
                <a:cxn ang="0">
                  <a:pos x="69" y="6"/>
                </a:cxn>
                <a:cxn ang="0">
                  <a:pos x="57" y="6"/>
                </a:cxn>
                <a:cxn ang="0">
                  <a:pos x="44" y="6"/>
                </a:cxn>
                <a:cxn ang="0">
                  <a:pos x="32" y="19"/>
                </a:cxn>
                <a:cxn ang="0">
                  <a:pos x="19" y="31"/>
                </a:cxn>
                <a:cxn ang="0">
                  <a:pos x="6" y="31"/>
                </a:cxn>
                <a:cxn ang="0">
                  <a:pos x="0" y="31"/>
                </a:cxn>
                <a:cxn ang="0">
                  <a:pos x="0" y="38"/>
                </a:cxn>
                <a:cxn ang="0">
                  <a:pos x="13" y="44"/>
                </a:cxn>
                <a:cxn ang="0">
                  <a:pos x="19" y="56"/>
                </a:cxn>
                <a:cxn ang="0">
                  <a:pos x="19" y="69"/>
                </a:cxn>
                <a:cxn ang="0">
                  <a:pos x="32" y="75"/>
                </a:cxn>
                <a:cxn ang="0">
                  <a:pos x="51" y="75"/>
                </a:cxn>
                <a:cxn ang="0">
                  <a:pos x="63" y="75"/>
                </a:cxn>
                <a:cxn ang="0">
                  <a:pos x="76" y="69"/>
                </a:cxn>
                <a:cxn ang="0">
                  <a:pos x="82" y="69"/>
                </a:cxn>
              </a:cxnLst>
              <a:rect l="0" t="0" r="0" b="0"/>
              <a:pathLst>
                <a:path w="126" h="75">
                  <a:moveTo>
                    <a:pt x="82" y="69"/>
                  </a:moveTo>
                  <a:lnTo>
                    <a:pt x="101" y="69"/>
                  </a:lnTo>
                  <a:lnTo>
                    <a:pt x="114" y="63"/>
                  </a:lnTo>
                  <a:lnTo>
                    <a:pt x="120" y="50"/>
                  </a:lnTo>
                  <a:lnTo>
                    <a:pt x="126" y="31"/>
                  </a:lnTo>
                  <a:lnTo>
                    <a:pt x="126" y="19"/>
                  </a:lnTo>
                  <a:lnTo>
                    <a:pt x="126" y="12"/>
                  </a:lnTo>
                  <a:lnTo>
                    <a:pt x="114" y="0"/>
                  </a:lnTo>
                  <a:lnTo>
                    <a:pt x="101" y="6"/>
                  </a:lnTo>
                  <a:lnTo>
                    <a:pt x="88" y="6"/>
                  </a:lnTo>
                  <a:lnTo>
                    <a:pt x="69" y="6"/>
                  </a:lnTo>
                  <a:lnTo>
                    <a:pt x="57" y="6"/>
                  </a:lnTo>
                  <a:lnTo>
                    <a:pt x="44" y="6"/>
                  </a:lnTo>
                  <a:lnTo>
                    <a:pt x="32" y="19"/>
                  </a:lnTo>
                  <a:lnTo>
                    <a:pt x="19" y="31"/>
                  </a:lnTo>
                  <a:lnTo>
                    <a:pt x="6" y="31"/>
                  </a:lnTo>
                  <a:lnTo>
                    <a:pt x="0" y="31"/>
                  </a:lnTo>
                  <a:lnTo>
                    <a:pt x="0" y="38"/>
                  </a:lnTo>
                  <a:lnTo>
                    <a:pt x="13" y="44"/>
                  </a:lnTo>
                  <a:lnTo>
                    <a:pt x="19" y="56"/>
                  </a:lnTo>
                  <a:lnTo>
                    <a:pt x="19" y="69"/>
                  </a:lnTo>
                  <a:lnTo>
                    <a:pt x="32" y="75"/>
                  </a:lnTo>
                  <a:lnTo>
                    <a:pt x="51" y="75"/>
                  </a:lnTo>
                  <a:lnTo>
                    <a:pt x="63" y="75"/>
                  </a:lnTo>
                  <a:lnTo>
                    <a:pt x="76" y="69"/>
                  </a:lnTo>
                  <a:lnTo>
                    <a:pt x="82" y="6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2" name="フリーフォーム 371"/>
            <p:cNvSpPr>
              <a:spLocks/>
            </p:cNvSpPr>
            <p:nvPr/>
          </p:nvSpPr>
          <p:spPr bwMode="auto">
            <a:xfrm>
              <a:off x="2650" y="1506"/>
              <a:ext cx="120" cy="69"/>
            </a:xfrm>
            <a:custGeom>
              <a:avLst/>
              <a:gdLst/>
              <a:ahLst/>
              <a:cxnLst>
                <a:cxn ang="0">
                  <a:pos x="120" y="25"/>
                </a:cxn>
                <a:cxn ang="0">
                  <a:pos x="120" y="12"/>
                </a:cxn>
                <a:cxn ang="0">
                  <a:pos x="107" y="12"/>
                </a:cxn>
                <a:cxn ang="0">
                  <a:pos x="94" y="12"/>
                </a:cxn>
                <a:cxn ang="0">
                  <a:pos x="82" y="6"/>
                </a:cxn>
                <a:cxn ang="0">
                  <a:pos x="69" y="0"/>
                </a:cxn>
                <a:cxn ang="0">
                  <a:pos x="50" y="0"/>
                </a:cxn>
                <a:cxn ang="0">
                  <a:pos x="31" y="0"/>
                </a:cxn>
                <a:cxn ang="0">
                  <a:pos x="12" y="12"/>
                </a:cxn>
                <a:cxn ang="0">
                  <a:pos x="6" y="25"/>
                </a:cxn>
                <a:cxn ang="0">
                  <a:pos x="0" y="44"/>
                </a:cxn>
                <a:cxn ang="0">
                  <a:pos x="6" y="56"/>
                </a:cxn>
                <a:cxn ang="0">
                  <a:pos x="25" y="69"/>
                </a:cxn>
                <a:cxn ang="0">
                  <a:pos x="50" y="69"/>
                </a:cxn>
                <a:cxn ang="0">
                  <a:pos x="63" y="69"/>
                </a:cxn>
                <a:cxn ang="0">
                  <a:pos x="94" y="56"/>
                </a:cxn>
                <a:cxn ang="0">
                  <a:pos x="113" y="44"/>
                </a:cxn>
                <a:cxn ang="0">
                  <a:pos x="120" y="37"/>
                </a:cxn>
                <a:cxn ang="0">
                  <a:pos x="120" y="31"/>
                </a:cxn>
                <a:cxn ang="0">
                  <a:pos x="120" y="25"/>
                </a:cxn>
              </a:cxnLst>
              <a:rect l="0" t="0" r="0" b="0"/>
              <a:pathLst>
                <a:path w="120" h="69">
                  <a:moveTo>
                    <a:pt x="120" y="25"/>
                  </a:moveTo>
                  <a:lnTo>
                    <a:pt x="120" y="12"/>
                  </a:lnTo>
                  <a:lnTo>
                    <a:pt x="107" y="12"/>
                  </a:lnTo>
                  <a:lnTo>
                    <a:pt x="94" y="12"/>
                  </a:lnTo>
                  <a:lnTo>
                    <a:pt x="82" y="6"/>
                  </a:lnTo>
                  <a:lnTo>
                    <a:pt x="69" y="0"/>
                  </a:lnTo>
                  <a:lnTo>
                    <a:pt x="50" y="0"/>
                  </a:lnTo>
                  <a:lnTo>
                    <a:pt x="31" y="0"/>
                  </a:lnTo>
                  <a:lnTo>
                    <a:pt x="12" y="12"/>
                  </a:lnTo>
                  <a:lnTo>
                    <a:pt x="6" y="25"/>
                  </a:lnTo>
                  <a:lnTo>
                    <a:pt x="0" y="44"/>
                  </a:lnTo>
                  <a:lnTo>
                    <a:pt x="6" y="56"/>
                  </a:lnTo>
                  <a:lnTo>
                    <a:pt x="25" y="69"/>
                  </a:lnTo>
                  <a:lnTo>
                    <a:pt x="50" y="69"/>
                  </a:lnTo>
                  <a:lnTo>
                    <a:pt x="63" y="69"/>
                  </a:lnTo>
                  <a:lnTo>
                    <a:pt x="94" y="56"/>
                  </a:lnTo>
                  <a:lnTo>
                    <a:pt x="113" y="44"/>
                  </a:lnTo>
                  <a:lnTo>
                    <a:pt x="120" y="37"/>
                  </a:lnTo>
                  <a:lnTo>
                    <a:pt x="120" y="31"/>
                  </a:lnTo>
                  <a:lnTo>
                    <a:pt x="120" y="25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3" name="フリーフォーム 372"/>
            <p:cNvSpPr>
              <a:spLocks/>
            </p:cNvSpPr>
            <p:nvPr/>
          </p:nvSpPr>
          <p:spPr bwMode="auto">
            <a:xfrm>
              <a:off x="2107" y="1525"/>
              <a:ext cx="50" cy="50"/>
            </a:xfrm>
            <a:custGeom>
              <a:avLst/>
              <a:gdLst/>
              <a:ahLst/>
              <a:cxnLst>
                <a:cxn ang="0">
                  <a:pos x="44" y="44"/>
                </a:cxn>
                <a:cxn ang="0">
                  <a:pos x="50" y="31"/>
                </a:cxn>
                <a:cxn ang="0">
                  <a:pos x="44" y="12"/>
                </a:cxn>
                <a:cxn ang="0">
                  <a:pos x="38" y="6"/>
                </a:cxn>
                <a:cxn ang="0">
                  <a:pos x="25" y="0"/>
                </a:cxn>
                <a:cxn ang="0">
                  <a:pos x="6" y="12"/>
                </a:cxn>
                <a:cxn ang="0">
                  <a:pos x="0" y="31"/>
                </a:cxn>
                <a:cxn ang="0">
                  <a:pos x="0" y="37"/>
                </a:cxn>
                <a:cxn ang="0">
                  <a:pos x="6" y="44"/>
                </a:cxn>
                <a:cxn ang="0">
                  <a:pos x="32" y="50"/>
                </a:cxn>
                <a:cxn ang="0">
                  <a:pos x="38" y="44"/>
                </a:cxn>
                <a:cxn ang="0">
                  <a:pos x="44" y="44"/>
                </a:cxn>
              </a:cxnLst>
              <a:rect l="0" t="0" r="0" b="0"/>
              <a:pathLst>
                <a:path w="50" h="50">
                  <a:moveTo>
                    <a:pt x="44" y="44"/>
                  </a:moveTo>
                  <a:lnTo>
                    <a:pt x="50" y="31"/>
                  </a:lnTo>
                  <a:lnTo>
                    <a:pt x="44" y="12"/>
                  </a:lnTo>
                  <a:lnTo>
                    <a:pt x="38" y="6"/>
                  </a:lnTo>
                  <a:lnTo>
                    <a:pt x="25" y="0"/>
                  </a:lnTo>
                  <a:lnTo>
                    <a:pt x="6" y="12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6" y="44"/>
                  </a:lnTo>
                  <a:lnTo>
                    <a:pt x="32" y="50"/>
                  </a:lnTo>
                  <a:lnTo>
                    <a:pt x="38" y="44"/>
                  </a:lnTo>
                  <a:lnTo>
                    <a:pt x="44" y="4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4" name="フリーフォーム 373"/>
            <p:cNvSpPr>
              <a:spLocks/>
            </p:cNvSpPr>
            <p:nvPr/>
          </p:nvSpPr>
          <p:spPr bwMode="auto">
            <a:xfrm>
              <a:off x="3672" y="2023"/>
              <a:ext cx="70" cy="63"/>
            </a:xfrm>
            <a:custGeom>
              <a:avLst/>
              <a:gdLst/>
              <a:ahLst/>
              <a:cxnLst>
                <a:cxn ang="0">
                  <a:pos x="57" y="57"/>
                </a:cxn>
                <a:cxn ang="0">
                  <a:pos x="63" y="44"/>
                </a:cxn>
                <a:cxn ang="0">
                  <a:pos x="70" y="31"/>
                </a:cxn>
                <a:cxn ang="0">
                  <a:pos x="63" y="13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32" y="6"/>
                </a:cxn>
                <a:cxn ang="0">
                  <a:pos x="19" y="13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13" y="50"/>
                </a:cxn>
                <a:cxn ang="0">
                  <a:pos x="32" y="63"/>
                </a:cxn>
                <a:cxn ang="0">
                  <a:pos x="44" y="63"/>
                </a:cxn>
                <a:cxn ang="0">
                  <a:pos x="51" y="57"/>
                </a:cxn>
                <a:cxn ang="0">
                  <a:pos x="57" y="57"/>
                </a:cxn>
              </a:cxnLst>
              <a:rect l="0" t="0" r="0" b="0"/>
              <a:pathLst>
                <a:path w="70" h="63">
                  <a:moveTo>
                    <a:pt x="57" y="57"/>
                  </a:moveTo>
                  <a:lnTo>
                    <a:pt x="63" y="44"/>
                  </a:lnTo>
                  <a:lnTo>
                    <a:pt x="70" y="31"/>
                  </a:lnTo>
                  <a:lnTo>
                    <a:pt x="63" y="13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32" y="6"/>
                  </a:lnTo>
                  <a:lnTo>
                    <a:pt x="19" y="13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13" y="50"/>
                  </a:lnTo>
                  <a:lnTo>
                    <a:pt x="32" y="63"/>
                  </a:lnTo>
                  <a:lnTo>
                    <a:pt x="44" y="63"/>
                  </a:lnTo>
                  <a:lnTo>
                    <a:pt x="51" y="57"/>
                  </a:lnTo>
                  <a:lnTo>
                    <a:pt x="57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5" name="フリーフォーム 374"/>
            <p:cNvSpPr>
              <a:spLocks/>
            </p:cNvSpPr>
            <p:nvPr/>
          </p:nvSpPr>
          <p:spPr bwMode="auto">
            <a:xfrm>
              <a:off x="3792" y="2092"/>
              <a:ext cx="44" cy="51"/>
            </a:xfrm>
            <a:custGeom>
              <a:avLst/>
              <a:gdLst/>
              <a:ahLst/>
              <a:cxnLst>
                <a:cxn ang="0">
                  <a:pos x="25" y="44"/>
                </a:cxn>
                <a:cxn ang="0">
                  <a:pos x="38" y="32"/>
                </a:cxn>
                <a:cxn ang="0">
                  <a:pos x="44" y="19"/>
                </a:cxn>
                <a:cxn ang="0">
                  <a:pos x="44" y="13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6" y="13"/>
                </a:cxn>
                <a:cxn ang="0">
                  <a:pos x="0" y="19"/>
                </a:cxn>
                <a:cxn ang="0">
                  <a:pos x="6" y="26"/>
                </a:cxn>
                <a:cxn ang="0">
                  <a:pos x="13" y="44"/>
                </a:cxn>
                <a:cxn ang="0">
                  <a:pos x="19" y="51"/>
                </a:cxn>
                <a:cxn ang="0">
                  <a:pos x="19" y="44"/>
                </a:cxn>
                <a:cxn ang="0">
                  <a:pos x="25" y="44"/>
                </a:cxn>
              </a:cxnLst>
              <a:rect l="0" t="0" r="0" b="0"/>
              <a:pathLst>
                <a:path w="44" h="51">
                  <a:moveTo>
                    <a:pt x="25" y="44"/>
                  </a:moveTo>
                  <a:lnTo>
                    <a:pt x="38" y="32"/>
                  </a:lnTo>
                  <a:lnTo>
                    <a:pt x="44" y="19"/>
                  </a:lnTo>
                  <a:lnTo>
                    <a:pt x="44" y="13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6" y="13"/>
                  </a:lnTo>
                  <a:lnTo>
                    <a:pt x="0" y="19"/>
                  </a:lnTo>
                  <a:lnTo>
                    <a:pt x="6" y="26"/>
                  </a:lnTo>
                  <a:lnTo>
                    <a:pt x="13" y="44"/>
                  </a:lnTo>
                  <a:lnTo>
                    <a:pt x="19" y="51"/>
                  </a:lnTo>
                  <a:lnTo>
                    <a:pt x="19" y="44"/>
                  </a:lnTo>
                  <a:lnTo>
                    <a:pt x="25" y="4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6" name="フリーフォーム 375"/>
            <p:cNvSpPr>
              <a:spLocks/>
            </p:cNvSpPr>
            <p:nvPr/>
          </p:nvSpPr>
          <p:spPr bwMode="auto">
            <a:xfrm>
              <a:off x="3577" y="2200"/>
              <a:ext cx="32" cy="31"/>
            </a:xfrm>
            <a:custGeom>
              <a:avLst/>
              <a:gdLst/>
              <a:ahLst/>
              <a:cxnLst>
                <a:cxn ang="0">
                  <a:pos x="19" y="25"/>
                </a:cxn>
                <a:cxn ang="0">
                  <a:pos x="32" y="12"/>
                </a:cxn>
                <a:cxn ang="0">
                  <a:pos x="32" y="6"/>
                </a:cxn>
                <a:cxn ang="0">
                  <a:pos x="19" y="0"/>
                </a:cxn>
                <a:cxn ang="0">
                  <a:pos x="13" y="0"/>
                </a:cxn>
                <a:cxn ang="0">
                  <a:pos x="7" y="6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13" y="31"/>
                </a:cxn>
                <a:cxn ang="0">
                  <a:pos x="13" y="25"/>
                </a:cxn>
                <a:cxn ang="0">
                  <a:pos x="19" y="25"/>
                </a:cxn>
              </a:cxnLst>
              <a:rect l="0" t="0" r="0" b="0"/>
              <a:pathLst>
                <a:path w="32" h="31">
                  <a:moveTo>
                    <a:pt x="19" y="25"/>
                  </a:moveTo>
                  <a:lnTo>
                    <a:pt x="32" y="12"/>
                  </a:lnTo>
                  <a:lnTo>
                    <a:pt x="32" y="6"/>
                  </a:lnTo>
                  <a:lnTo>
                    <a:pt x="19" y="0"/>
                  </a:lnTo>
                  <a:lnTo>
                    <a:pt x="13" y="0"/>
                  </a:lnTo>
                  <a:lnTo>
                    <a:pt x="7" y="6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13" y="31"/>
                  </a:lnTo>
                  <a:lnTo>
                    <a:pt x="13" y="25"/>
                  </a:lnTo>
                  <a:lnTo>
                    <a:pt x="19" y="25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7" name="フリーフォーム 376"/>
            <p:cNvSpPr>
              <a:spLocks/>
            </p:cNvSpPr>
            <p:nvPr/>
          </p:nvSpPr>
          <p:spPr bwMode="auto">
            <a:xfrm>
              <a:off x="4152" y="2212"/>
              <a:ext cx="19" cy="32"/>
            </a:xfrm>
            <a:custGeom>
              <a:avLst/>
              <a:gdLst/>
              <a:ahLst/>
              <a:cxnLst>
                <a:cxn ang="0">
                  <a:pos x="12" y="32"/>
                </a:cxn>
                <a:cxn ang="0">
                  <a:pos x="19" y="25"/>
                </a:cxn>
                <a:cxn ang="0">
                  <a:pos x="19" y="13"/>
                </a:cxn>
                <a:cxn ang="0">
                  <a:pos x="12" y="7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6" y="32"/>
                </a:cxn>
                <a:cxn ang="0">
                  <a:pos x="12" y="32"/>
                </a:cxn>
              </a:cxnLst>
              <a:rect l="0" t="0" r="0" b="0"/>
              <a:pathLst>
                <a:path w="19" h="32">
                  <a:moveTo>
                    <a:pt x="12" y="32"/>
                  </a:moveTo>
                  <a:lnTo>
                    <a:pt x="19" y="25"/>
                  </a:lnTo>
                  <a:lnTo>
                    <a:pt x="19" y="13"/>
                  </a:lnTo>
                  <a:lnTo>
                    <a:pt x="12" y="7"/>
                  </a:lnTo>
                  <a:lnTo>
                    <a:pt x="6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12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8" name="フリーフォーム 377"/>
            <p:cNvSpPr>
              <a:spLocks/>
            </p:cNvSpPr>
            <p:nvPr/>
          </p:nvSpPr>
          <p:spPr bwMode="auto">
            <a:xfrm>
              <a:off x="3830" y="2181"/>
              <a:ext cx="19" cy="25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6" y="19"/>
                </a:cxn>
                <a:cxn ang="0">
                  <a:pos x="13" y="25"/>
                </a:cxn>
                <a:cxn ang="0">
                  <a:pos x="13" y="19"/>
                </a:cxn>
                <a:cxn ang="0">
                  <a:pos x="19" y="19"/>
                </a:cxn>
              </a:cxnLst>
              <a:rect l="0" t="0" r="0" b="0"/>
              <a:pathLst>
                <a:path w="19" h="25">
                  <a:moveTo>
                    <a:pt x="19" y="19"/>
                  </a:moveTo>
                  <a:lnTo>
                    <a:pt x="19" y="6"/>
                  </a:lnTo>
                  <a:lnTo>
                    <a:pt x="13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6" y="19"/>
                  </a:lnTo>
                  <a:lnTo>
                    <a:pt x="13" y="25"/>
                  </a:lnTo>
                  <a:lnTo>
                    <a:pt x="13" y="19"/>
                  </a:lnTo>
                  <a:lnTo>
                    <a:pt x="19" y="1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9" name="フリーフォーム 378"/>
            <p:cNvSpPr>
              <a:spLocks/>
            </p:cNvSpPr>
            <p:nvPr/>
          </p:nvSpPr>
          <p:spPr bwMode="auto">
            <a:xfrm>
              <a:off x="4215" y="2654"/>
              <a:ext cx="25" cy="31"/>
            </a:xfrm>
            <a:custGeom>
              <a:avLst/>
              <a:gdLst/>
              <a:ahLst/>
              <a:cxnLst>
                <a:cxn ang="0">
                  <a:pos x="19" y="31"/>
                </a:cxn>
                <a:cxn ang="0">
                  <a:pos x="25" y="25"/>
                </a:cxn>
                <a:cxn ang="0">
                  <a:pos x="25" y="12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6" y="25"/>
                </a:cxn>
                <a:cxn ang="0">
                  <a:pos x="13" y="31"/>
                </a:cxn>
                <a:cxn ang="0">
                  <a:pos x="19" y="31"/>
                </a:cxn>
              </a:cxnLst>
              <a:rect l="0" t="0" r="0" b="0"/>
              <a:pathLst>
                <a:path w="25" h="31">
                  <a:moveTo>
                    <a:pt x="19" y="31"/>
                  </a:moveTo>
                  <a:lnTo>
                    <a:pt x="25" y="25"/>
                  </a:lnTo>
                  <a:lnTo>
                    <a:pt x="25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6" y="25"/>
                  </a:lnTo>
                  <a:lnTo>
                    <a:pt x="13" y="31"/>
                  </a:lnTo>
                  <a:lnTo>
                    <a:pt x="19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0" name="フリーフォーム 379"/>
            <p:cNvSpPr>
              <a:spLocks/>
            </p:cNvSpPr>
            <p:nvPr/>
          </p:nvSpPr>
          <p:spPr bwMode="auto">
            <a:xfrm>
              <a:off x="2997" y="938"/>
              <a:ext cx="113" cy="139"/>
            </a:xfrm>
            <a:custGeom>
              <a:avLst/>
              <a:gdLst/>
              <a:ahLst/>
              <a:cxnLst>
                <a:cxn ang="0">
                  <a:pos x="107" y="57"/>
                </a:cxn>
                <a:cxn ang="0">
                  <a:pos x="101" y="38"/>
                </a:cxn>
                <a:cxn ang="0">
                  <a:pos x="82" y="19"/>
                </a:cxn>
                <a:cxn ang="0">
                  <a:pos x="63" y="6"/>
                </a:cxn>
                <a:cxn ang="0">
                  <a:pos x="44" y="0"/>
                </a:cxn>
                <a:cxn ang="0">
                  <a:pos x="25" y="6"/>
                </a:cxn>
                <a:cxn ang="0">
                  <a:pos x="6" y="19"/>
                </a:cxn>
                <a:cxn ang="0">
                  <a:pos x="0" y="38"/>
                </a:cxn>
                <a:cxn ang="0">
                  <a:pos x="0" y="63"/>
                </a:cxn>
                <a:cxn ang="0">
                  <a:pos x="6" y="88"/>
                </a:cxn>
                <a:cxn ang="0">
                  <a:pos x="6" y="107"/>
                </a:cxn>
                <a:cxn ang="0">
                  <a:pos x="19" y="113"/>
                </a:cxn>
                <a:cxn ang="0">
                  <a:pos x="31" y="120"/>
                </a:cxn>
                <a:cxn ang="0">
                  <a:pos x="57" y="120"/>
                </a:cxn>
                <a:cxn ang="0">
                  <a:pos x="69" y="120"/>
                </a:cxn>
                <a:cxn ang="0">
                  <a:pos x="82" y="126"/>
                </a:cxn>
                <a:cxn ang="0">
                  <a:pos x="101" y="139"/>
                </a:cxn>
                <a:cxn ang="0">
                  <a:pos x="107" y="139"/>
                </a:cxn>
                <a:cxn ang="0">
                  <a:pos x="113" y="132"/>
                </a:cxn>
                <a:cxn ang="0">
                  <a:pos x="113" y="120"/>
                </a:cxn>
                <a:cxn ang="0">
                  <a:pos x="107" y="101"/>
                </a:cxn>
                <a:cxn ang="0">
                  <a:pos x="107" y="94"/>
                </a:cxn>
                <a:cxn ang="0">
                  <a:pos x="107" y="88"/>
                </a:cxn>
                <a:cxn ang="0">
                  <a:pos x="107" y="76"/>
                </a:cxn>
                <a:cxn ang="0">
                  <a:pos x="107" y="63"/>
                </a:cxn>
                <a:cxn ang="0">
                  <a:pos x="107" y="57"/>
                </a:cxn>
              </a:cxnLst>
              <a:rect l="0" t="0" r="0" b="0"/>
              <a:pathLst>
                <a:path w="113" h="139">
                  <a:moveTo>
                    <a:pt x="107" y="57"/>
                  </a:moveTo>
                  <a:lnTo>
                    <a:pt x="101" y="38"/>
                  </a:lnTo>
                  <a:lnTo>
                    <a:pt x="82" y="19"/>
                  </a:lnTo>
                  <a:lnTo>
                    <a:pt x="63" y="6"/>
                  </a:lnTo>
                  <a:lnTo>
                    <a:pt x="44" y="0"/>
                  </a:lnTo>
                  <a:lnTo>
                    <a:pt x="25" y="6"/>
                  </a:lnTo>
                  <a:lnTo>
                    <a:pt x="6" y="19"/>
                  </a:lnTo>
                  <a:lnTo>
                    <a:pt x="0" y="38"/>
                  </a:lnTo>
                  <a:lnTo>
                    <a:pt x="0" y="63"/>
                  </a:lnTo>
                  <a:lnTo>
                    <a:pt x="6" y="88"/>
                  </a:lnTo>
                  <a:lnTo>
                    <a:pt x="6" y="107"/>
                  </a:lnTo>
                  <a:lnTo>
                    <a:pt x="19" y="113"/>
                  </a:lnTo>
                  <a:lnTo>
                    <a:pt x="31" y="120"/>
                  </a:lnTo>
                  <a:lnTo>
                    <a:pt x="57" y="120"/>
                  </a:lnTo>
                  <a:lnTo>
                    <a:pt x="69" y="120"/>
                  </a:lnTo>
                  <a:lnTo>
                    <a:pt x="82" y="126"/>
                  </a:lnTo>
                  <a:lnTo>
                    <a:pt x="101" y="139"/>
                  </a:lnTo>
                  <a:lnTo>
                    <a:pt x="107" y="139"/>
                  </a:lnTo>
                  <a:lnTo>
                    <a:pt x="113" y="132"/>
                  </a:lnTo>
                  <a:lnTo>
                    <a:pt x="113" y="120"/>
                  </a:lnTo>
                  <a:lnTo>
                    <a:pt x="107" y="101"/>
                  </a:lnTo>
                  <a:lnTo>
                    <a:pt x="107" y="94"/>
                  </a:lnTo>
                  <a:lnTo>
                    <a:pt x="107" y="88"/>
                  </a:lnTo>
                  <a:lnTo>
                    <a:pt x="107" y="76"/>
                  </a:lnTo>
                  <a:lnTo>
                    <a:pt x="107" y="63"/>
                  </a:lnTo>
                  <a:lnTo>
                    <a:pt x="107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1" name="フリーフォーム 380"/>
            <p:cNvSpPr>
              <a:spLocks/>
            </p:cNvSpPr>
            <p:nvPr/>
          </p:nvSpPr>
          <p:spPr bwMode="auto">
            <a:xfrm>
              <a:off x="2561" y="559"/>
              <a:ext cx="51" cy="63"/>
            </a:xfrm>
            <a:custGeom>
              <a:avLst/>
              <a:gdLst/>
              <a:ahLst/>
              <a:cxnLst>
                <a:cxn ang="0">
                  <a:pos x="45" y="57"/>
                </a:cxn>
                <a:cxn ang="0">
                  <a:pos x="51" y="44"/>
                </a:cxn>
                <a:cxn ang="0">
                  <a:pos x="51" y="32"/>
                </a:cxn>
                <a:cxn ang="0">
                  <a:pos x="51" y="19"/>
                </a:cxn>
                <a:cxn ang="0">
                  <a:pos x="38" y="7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0" y="38"/>
                </a:cxn>
                <a:cxn ang="0">
                  <a:pos x="13" y="51"/>
                </a:cxn>
                <a:cxn ang="0">
                  <a:pos x="32" y="63"/>
                </a:cxn>
                <a:cxn ang="0">
                  <a:pos x="38" y="63"/>
                </a:cxn>
                <a:cxn ang="0">
                  <a:pos x="38" y="57"/>
                </a:cxn>
                <a:cxn ang="0">
                  <a:pos x="45" y="57"/>
                </a:cxn>
              </a:cxnLst>
              <a:rect l="0" t="0" r="0" b="0"/>
              <a:pathLst>
                <a:path w="51" h="63">
                  <a:moveTo>
                    <a:pt x="45" y="57"/>
                  </a:moveTo>
                  <a:lnTo>
                    <a:pt x="51" y="44"/>
                  </a:lnTo>
                  <a:lnTo>
                    <a:pt x="51" y="32"/>
                  </a:lnTo>
                  <a:lnTo>
                    <a:pt x="51" y="19"/>
                  </a:lnTo>
                  <a:lnTo>
                    <a:pt x="38" y="7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0" y="13"/>
                  </a:lnTo>
                  <a:lnTo>
                    <a:pt x="0" y="38"/>
                  </a:lnTo>
                  <a:lnTo>
                    <a:pt x="13" y="51"/>
                  </a:lnTo>
                  <a:lnTo>
                    <a:pt x="32" y="63"/>
                  </a:lnTo>
                  <a:lnTo>
                    <a:pt x="38" y="63"/>
                  </a:lnTo>
                  <a:lnTo>
                    <a:pt x="38" y="57"/>
                  </a:lnTo>
                  <a:lnTo>
                    <a:pt x="45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2" name="フリーフォーム 381"/>
            <p:cNvSpPr>
              <a:spLocks/>
            </p:cNvSpPr>
            <p:nvPr/>
          </p:nvSpPr>
          <p:spPr bwMode="auto">
            <a:xfrm>
              <a:off x="2908" y="761"/>
              <a:ext cx="64" cy="76"/>
            </a:xfrm>
            <a:custGeom>
              <a:avLst/>
              <a:gdLst/>
              <a:ahLst/>
              <a:cxnLst>
                <a:cxn ang="0">
                  <a:pos x="64" y="57"/>
                </a:cxn>
                <a:cxn ang="0">
                  <a:pos x="57" y="19"/>
                </a:cxn>
                <a:cxn ang="0">
                  <a:pos x="51" y="6"/>
                </a:cxn>
                <a:cxn ang="0">
                  <a:pos x="38" y="0"/>
                </a:cxn>
                <a:cxn ang="0">
                  <a:pos x="26" y="0"/>
                </a:cxn>
                <a:cxn ang="0">
                  <a:pos x="13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3" y="63"/>
                </a:cxn>
                <a:cxn ang="0">
                  <a:pos x="32" y="76"/>
                </a:cxn>
                <a:cxn ang="0">
                  <a:pos x="51" y="70"/>
                </a:cxn>
                <a:cxn ang="0">
                  <a:pos x="64" y="63"/>
                </a:cxn>
                <a:cxn ang="0">
                  <a:pos x="64" y="63"/>
                </a:cxn>
                <a:cxn ang="0">
                  <a:pos x="64" y="57"/>
                </a:cxn>
              </a:cxnLst>
              <a:rect l="0" t="0" r="0" b="0"/>
              <a:pathLst>
                <a:path w="64" h="76">
                  <a:moveTo>
                    <a:pt x="64" y="57"/>
                  </a:moveTo>
                  <a:lnTo>
                    <a:pt x="57" y="19"/>
                  </a:lnTo>
                  <a:lnTo>
                    <a:pt x="51" y="6"/>
                  </a:lnTo>
                  <a:lnTo>
                    <a:pt x="38" y="0"/>
                  </a:lnTo>
                  <a:lnTo>
                    <a:pt x="26" y="0"/>
                  </a:lnTo>
                  <a:lnTo>
                    <a:pt x="13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3" y="63"/>
                  </a:lnTo>
                  <a:lnTo>
                    <a:pt x="32" y="76"/>
                  </a:lnTo>
                  <a:lnTo>
                    <a:pt x="51" y="70"/>
                  </a:lnTo>
                  <a:lnTo>
                    <a:pt x="64" y="63"/>
                  </a:lnTo>
                  <a:lnTo>
                    <a:pt x="64" y="63"/>
                  </a:lnTo>
                  <a:lnTo>
                    <a:pt x="64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3" name="フリーフォーム 382"/>
            <p:cNvSpPr>
              <a:spLocks/>
            </p:cNvSpPr>
            <p:nvPr/>
          </p:nvSpPr>
          <p:spPr bwMode="auto">
            <a:xfrm>
              <a:off x="2984" y="597"/>
              <a:ext cx="89" cy="152"/>
            </a:xfrm>
            <a:custGeom>
              <a:avLst/>
              <a:gdLst/>
              <a:ahLst/>
              <a:cxnLst>
                <a:cxn ang="0">
                  <a:pos x="51" y="139"/>
                </a:cxn>
                <a:cxn ang="0">
                  <a:pos x="51" y="126"/>
                </a:cxn>
                <a:cxn ang="0">
                  <a:pos x="51" y="114"/>
                </a:cxn>
                <a:cxn ang="0">
                  <a:pos x="44" y="101"/>
                </a:cxn>
                <a:cxn ang="0">
                  <a:pos x="51" y="88"/>
                </a:cxn>
                <a:cxn ang="0">
                  <a:pos x="57" y="82"/>
                </a:cxn>
                <a:cxn ang="0">
                  <a:pos x="70" y="82"/>
                </a:cxn>
                <a:cxn ang="0">
                  <a:pos x="82" y="70"/>
                </a:cxn>
                <a:cxn ang="0">
                  <a:pos x="89" y="57"/>
                </a:cxn>
                <a:cxn ang="0">
                  <a:pos x="89" y="32"/>
                </a:cxn>
                <a:cxn ang="0">
                  <a:pos x="76" y="13"/>
                </a:cxn>
                <a:cxn ang="0">
                  <a:pos x="63" y="0"/>
                </a:cxn>
                <a:cxn ang="0">
                  <a:pos x="44" y="0"/>
                </a:cxn>
                <a:cxn ang="0">
                  <a:pos x="25" y="13"/>
                </a:cxn>
                <a:cxn ang="0">
                  <a:pos x="19" y="25"/>
                </a:cxn>
                <a:cxn ang="0">
                  <a:pos x="19" y="38"/>
                </a:cxn>
                <a:cxn ang="0">
                  <a:pos x="25" y="63"/>
                </a:cxn>
                <a:cxn ang="0">
                  <a:pos x="25" y="76"/>
                </a:cxn>
                <a:cxn ang="0">
                  <a:pos x="13" y="88"/>
                </a:cxn>
                <a:cxn ang="0">
                  <a:pos x="7" y="101"/>
                </a:cxn>
                <a:cxn ang="0">
                  <a:pos x="0" y="107"/>
                </a:cxn>
                <a:cxn ang="0">
                  <a:pos x="7" y="133"/>
                </a:cxn>
                <a:cxn ang="0">
                  <a:pos x="13" y="145"/>
                </a:cxn>
                <a:cxn ang="0">
                  <a:pos x="19" y="152"/>
                </a:cxn>
                <a:cxn ang="0">
                  <a:pos x="38" y="152"/>
                </a:cxn>
                <a:cxn ang="0">
                  <a:pos x="44" y="139"/>
                </a:cxn>
                <a:cxn ang="0">
                  <a:pos x="51" y="139"/>
                </a:cxn>
              </a:cxnLst>
              <a:rect l="0" t="0" r="0" b="0"/>
              <a:pathLst>
                <a:path w="89" h="152">
                  <a:moveTo>
                    <a:pt x="51" y="139"/>
                  </a:moveTo>
                  <a:lnTo>
                    <a:pt x="51" y="126"/>
                  </a:lnTo>
                  <a:lnTo>
                    <a:pt x="51" y="114"/>
                  </a:lnTo>
                  <a:lnTo>
                    <a:pt x="44" y="101"/>
                  </a:lnTo>
                  <a:lnTo>
                    <a:pt x="51" y="88"/>
                  </a:lnTo>
                  <a:lnTo>
                    <a:pt x="57" y="82"/>
                  </a:lnTo>
                  <a:lnTo>
                    <a:pt x="70" y="82"/>
                  </a:lnTo>
                  <a:lnTo>
                    <a:pt x="82" y="70"/>
                  </a:lnTo>
                  <a:lnTo>
                    <a:pt x="89" y="57"/>
                  </a:lnTo>
                  <a:lnTo>
                    <a:pt x="89" y="32"/>
                  </a:lnTo>
                  <a:lnTo>
                    <a:pt x="76" y="13"/>
                  </a:lnTo>
                  <a:lnTo>
                    <a:pt x="63" y="0"/>
                  </a:lnTo>
                  <a:lnTo>
                    <a:pt x="44" y="0"/>
                  </a:lnTo>
                  <a:lnTo>
                    <a:pt x="25" y="13"/>
                  </a:lnTo>
                  <a:lnTo>
                    <a:pt x="19" y="25"/>
                  </a:lnTo>
                  <a:lnTo>
                    <a:pt x="19" y="38"/>
                  </a:lnTo>
                  <a:lnTo>
                    <a:pt x="25" y="63"/>
                  </a:lnTo>
                  <a:lnTo>
                    <a:pt x="25" y="76"/>
                  </a:lnTo>
                  <a:lnTo>
                    <a:pt x="13" y="88"/>
                  </a:lnTo>
                  <a:lnTo>
                    <a:pt x="7" y="101"/>
                  </a:lnTo>
                  <a:lnTo>
                    <a:pt x="0" y="107"/>
                  </a:lnTo>
                  <a:lnTo>
                    <a:pt x="7" y="133"/>
                  </a:lnTo>
                  <a:lnTo>
                    <a:pt x="13" y="145"/>
                  </a:lnTo>
                  <a:lnTo>
                    <a:pt x="19" y="152"/>
                  </a:lnTo>
                  <a:lnTo>
                    <a:pt x="38" y="152"/>
                  </a:lnTo>
                  <a:lnTo>
                    <a:pt x="44" y="139"/>
                  </a:lnTo>
                  <a:lnTo>
                    <a:pt x="51" y="13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4" name="フリーフォーム 383"/>
            <p:cNvSpPr>
              <a:spLocks/>
            </p:cNvSpPr>
            <p:nvPr/>
          </p:nvSpPr>
          <p:spPr bwMode="auto">
            <a:xfrm>
              <a:off x="3104" y="547"/>
              <a:ext cx="44" cy="50"/>
            </a:xfrm>
            <a:custGeom>
              <a:avLst/>
              <a:gdLst/>
              <a:ahLst/>
              <a:cxnLst>
                <a:cxn ang="0">
                  <a:pos x="44" y="38"/>
                </a:cxn>
                <a:cxn ang="0">
                  <a:pos x="44" y="25"/>
                </a:cxn>
                <a:cxn ang="0">
                  <a:pos x="38" y="12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2"/>
                </a:cxn>
                <a:cxn ang="0">
                  <a:pos x="0" y="31"/>
                </a:cxn>
                <a:cxn ang="0">
                  <a:pos x="13" y="44"/>
                </a:cxn>
                <a:cxn ang="0">
                  <a:pos x="25" y="50"/>
                </a:cxn>
                <a:cxn ang="0">
                  <a:pos x="38" y="50"/>
                </a:cxn>
                <a:cxn ang="0">
                  <a:pos x="38" y="38"/>
                </a:cxn>
                <a:cxn ang="0">
                  <a:pos x="44" y="38"/>
                </a:cxn>
              </a:cxnLst>
              <a:rect l="0" t="0" r="0" b="0"/>
              <a:pathLst>
                <a:path w="44" h="50">
                  <a:moveTo>
                    <a:pt x="44" y="38"/>
                  </a:moveTo>
                  <a:lnTo>
                    <a:pt x="44" y="25"/>
                  </a:lnTo>
                  <a:lnTo>
                    <a:pt x="38" y="12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31"/>
                  </a:lnTo>
                  <a:lnTo>
                    <a:pt x="13" y="44"/>
                  </a:lnTo>
                  <a:lnTo>
                    <a:pt x="25" y="50"/>
                  </a:lnTo>
                  <a:lnTo>
                    <a:pt x="38" y="50"/>
                  </a:lnTo>
                  <a:lnTo>
                    <a:pt x="38" y="38"/>
                  </a:lnTo>
                  <a:lnTo>
                    <a:pt x="44" y="3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5" name="フリーフォーム 384"/>
            <p:cNvSpPr>
              <a:spLocks/>
            </p:cNvSpPr>
            <p:nvPr/>
          </p:nvSpPr>
          <p:spPr bwMode="auto">
            <a:xfrm>
              <a:off x="3047" y="439"/>
              <a:ext cx="32" cy="32"/>
            </a:xfrm>
            <a:custGeom>
              <a:avLst/>
              <a:gdLst/>
              <a:ahLst/>
              <a:cxnLst>
                <a:cxn ang="0">
                  <a:pos x="26" y="32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7" y="32"/>
                </a:cxn>
                <a:cxn ang="0">
                  <a:pos x="19" y="32"/>
                </a:cxn>
                <a:cxn ang="0">
                  <a:pos x="26" y="32"/>
                </a:cxn>
              </a:cxnLst>
              <a:rect l="0" t="0" r="0" b="0"/>
              <a:pathLst>
                <a:path w="32" h="32">
                  <a:moveTo>
                    <a:pt x="26" y="32"/>
                  </a:moveTo>
                  <a:lnTo>
                    <a:pt x="32" y="19"/>
                  </a:lnTo>
                  <a:lnTo>
                    <a:pt x="32" y="13"/>
                  </a:lnTo>
                  <a:lnTo>
                    <a:pt x="19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7" y="32"/>
                  </a:lnTo>
                  <a:lnTo>
                    <a:pt x="19" y="32"/>
                  </a:lnTo>
                  <a:lnTo>
                    <a:pt x="26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6" name="フリーフォーム 385"/>
            <p:cNvSpPr>
              <a:spLocks/>
            </p:cNvSpPr>
            <p:nvPr/>
          </p:nvSpPr>
          <p:spPr bwMode="auto">
            <a:xfrm>
              <a:off x="3098" y="294"/>
              <a:ext cx="44" cy="26"/>
            </a:xfrm>
            <a:custGeom>
              <a:avLst/>
              <a:gdLst/>
              <a:ahLst/>
              <a:cxnLst>
                <a:cxn ang="0">
                  <a:pos x="6" y="26"/>
                </a:cxn>
                <a:cxn ang="0">
                  <a:pos x="38" y="13"/>
                </a:cxn>
                <a:cxn ang="0">
                  <a:pos x="44" y="0"/>
                </a:cxn>
                <a:cxn ang="0">
                  <a:pos x="19" y="7"/>
                </a:cxn>
                <a:cxn ang="0">
                  <a:pos x="0" y="19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6" y="26"/>
                </a:cxn>
              </a:cxnLst>
              <a:rect l="0" t="0" r="0" b="0"/>
              <a:pathLst>
                <a:path w="44" h="26">
                  <a:moveTo>
                    <a:pt x="6" y="26"/>
                  </a:moveTo>
                  <a:lnTo>
                    <a:pt x="38" y="13"/>
                  </a:lnTo>
                  <a:lnTo>
                    <a:pt x="44" y="0"/>
                  </a:lnTo>
                  <a:lnTo>
                    <a:pt x="19" y="7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6" y="26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7" name="フリーフォーム 386"/>
            <p:cNvSpPr>
              <a:spLocks/>
            </p:cNvSpPr>
            <p:nvPr/>
          </p:nvSpPr>
          <p:spPr bwMode="auto">
            <a:xfrm>
              <a:off x="2732" y="313"/>
              <a:ext cx="19" cy="38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9" y="19"/>
                </a:cxn>
                <a:cxn ang="0">
                  <a:pos x="12" y="7"/>
                </a:cxn>
                <a:cxn ang="0">
                  <a:pos x="0" y="0"/>
                </a:cxn>
                <a:cxn ang="0">
                  <a:pos x="6" y="32"/>
                </a:cxn>
                <a:cxn ang="0">
                  <a:pos x="12" y="38"/>
                </a:cxn>
                <a:cxn ang="0">
                  <a:pos x="12" y="32"/>
                </a:cxn>
                <a:cxn ang="0">
                  <a:pos x="19" y="32"/>
                </a:cxn>
              </a:cxnLst>
              <a:rect l="0" t="0" r="0" b="0"/>
              <a:pathLst>
                <a:path w="19" h="38">
                  <a:moveTo>
                    <a:pt x="19" y="32"/>
                  </a:moveTo>
                  <a:lnTo>
                    <a:pt x="19" y="19"/>
                  </a:lnTo>
                  <a:lnTo>
                    <a:pt x="12" y="7"/>
                  </a:lnTo>
                  <a:lnTo>
                    <a:pt x="0" y="0"/>
                  </a:lnTo>
                  <a:lnTo>
                    <a:pt x="6" y="32"/>
                  </a:lnTo>
                  <a:lnTo>
                    <a:pt x="12" y="38"/>
                  </a:lnTo>
                  <a:lnTo>
                    <a:pt x="12" y="32"/>
                  </a:lnTo>
                  <a:lnTo>
                    <a:pt x="19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8" name="フリーフォーム 387"/>
            <p:cNvSpPr>
              <a:spLocks/>
            </p:cNvSpPr>
            <p:nvPr/>
          </p:nvSpPr>
          <p:spPr bwMode="auto">
            <a:xfrm>
              <a:off x="523" y="3392"/>
              <a:ext cx="120" cy="95"/>
            </a:xfrm>
            <a:custGeom>
              <a:avLst/>
              <a:gdLst/>
              <a:ahLst/>
              <a:cxnLst>
                <a:cxn ang="0">
                  <a:pos x="95" y="76"/>
                </a:cxn>
                <a:cxn ang="0">
                  <a:pos x="107" y="57"/>
                </a:cxn>
                <a:cxn ang="0">
                  <a:pos x="120" y="44"/>
                </a:cxn>
                <a:cxn ang="0">
                  <a:pos x="113" y="31"/>
                </a:cxn>
                <a:cxn ang="0">
                  <a:pos x="107" y="19"/>
                </a:cxn>
                <a:cxn ang="0">
                  <a:pos x="95" y="6"/>
                </a:cxn>
                <a:cxn ang="0">
                  <a:pos x="82" y="0"/>
                </a:cxn>
                <a:cxn ang="0">
                  <a:pos x="44" y="0"/>
                </a:cxn>
                <a:cxn ang="0">
                  <a:pos x="31" y="6"/>
                </a:cxn>
                <a:cxn ang="0">
                  <a:pos x="19" y="25"/>
                </a:cxn>
                <a:cxn ang="0">
                  <a:pos x="6" y="44"/>
                </a:cxn>
                <a:cxn ang="0">
                  <a:pos x="0" y="50"/>
                </a:cxn>
                <a:cxn ang="0">
                  <a:pos x="12" y="76"/>
                </a:cxn>
                <a:cxn ang="0">
                  <a:pos x="25" y="88"/>
                </a:cxn>
                <a:cxn ang="0">
                  <a:pos x="44" y="95"/>
                </a:cxn>
                <a:cxn ang="0">
                  <a:pos x="76" y="88"/>
                </a:cxn>
                <a:cxn ang="0">
                  <a:pos x="88" y="76"/>
                </a:cxn>
                <a:cxn ang="0">
                  <a:pos x="95" y="76"/>
                </a:cxn>
              </a:cxnLst>
              <a:rect l="0" t="0" r="0" b="0"/>
              <a:pathLst>
                <a:path w="120" h="95">
                  <a:moveTo>
                    <a:pt x="95" y="76"/>
                  </a:moveTo>
                  <a:lnTo>
                    <a:pt x="107" y="57"/>
                  </a:lnTo>
                  <a:lnTo>
                    <a:pt x="120" y="44"/>
                  </a:lnTo>
                  <a:lnTo>
                    <a:pt x="113" y="31"/>
                  </a:lnTo>
                  <a:lnTo>
                    <a:pt x="107" y="19"/>
                  </a:lnTo>
                  <a:lnTo>
                    <a:pt x="95" y="6"/>
                  </a:lnTo>
                  <a:lnTo>
                    <a:pt x="82" y="0"/>
                  </a:lnTo>
                  <a:lnTo>
                    <a:pt x="44" y="0"/>
                  </a:lnTo>
                  <a:lnTo>
                    <a:pt x="31" y="6"/>
                  </a:lnTo>
                  <a:lnTo>
                    <a:pt x="19" y="25"/>
                  </a:lnTo>
                  <a:lnTo>
                    <a:pt x="6" y="44"/>
                  </a:lnTo>
                  <a:lnTo>
                    <a:pt x="0" y="50"/>
                  </a:lnTo>
                  <a:lnTo>
                    <a:pt x="12" y="76"/>
                  </a:lnTo>
                  <a:lnTo>
                    <a:pt x="25" y="88"/>
                  </a:lnTo>
                  <a:lnTo>
                    <a:pt x="44" y="95"/>
                  </a:lnTo>
                  <a:lnTo>
                    <a:pt x="76" y="88"/>
                  </a:lnTo>
                  <a:lnTo>
                    <a:pt x="88" y="76"/>
                  </a:lnTo>
                  <a:lnTo>
                    <a:pt x="95" y="76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9" name="フリーフォーム 388"/>
            <p:cNvSpPr>
              <a:spLocks/>
            </p:cNvSpPr>
            <p:nvPr/>
          </p:nvSpPr>
          <p:spPr bwMode="auto">
            <a:xfrm>
              <a:off x="523" y="3543"/>
              <a:ext cx="95" cy="70"/>
            </a:xfrm>
            <a:custGeom>
              <a:avLst/>
              <a:gdLst/>
              <a:ahLst/>
              <a:cxnLst>
                <a:cxn ang="0">
                  <a:pos x="95" y="38"/>
                </a:cxn>
                <a:cxn ang="0">
                  <a:pos x="88" y="26"/>
                </a:cxn>
                <a:cxn ang="0">
                  <a:pos x="76" y="13"/>
                </a:cxn>
                <a:cxn ang="0">
                  <a:pos x="50" y="7"/>
                </a:cxn>
                <a:cxn ang="0">
                  <a:pos x="25" y="0"/>
                </a:cxn>
                <a:cxn ang="0">
                  <a:pos x="12" y="7"/>
                </a:cxn>
                <a:cxn ang="0">
                  <a:pos x="0" y="13"/>
                </a:cxn>
                <a:cxn ang="0">
                  <a:pos x="0" y="38"/>
                </a:cxn>
                <a:cxn ang="0">
                  <a:pos x="0" y="57"/>
                </a:cxn>
                <a:cxn ang="0">
                  <a:pos x="12" y="63"/>
                </a:cxn>
                <a:cxn ang="0">
                  <a:pos x="38" y="70"/>
                </a:cxn>
                <a:cxn ang="0">
                  <a:pos x="76" y="70"/>
                </a:cxn>
                <a:cxn ang="0">
                  <a:pos x="88" y="57"/>
                </a:cxn>
                <a:cxn ang="0">
                  <a:pos x="95" y="51"/>
                </a:cxn>
                <a:cxn ang="0">
                  <a:pos x="95" y="45"/>
                </a:cxn>
                <a:cxn ang="0">
                  <a:pos x="95" y="38"/>
                </a:cxn>
              </a:cxnLst>
              <a:rect l="0" t="0" r="0" b="0"/>
              <a:pathLst>
                <a:path w="95" h="70">
                  <a:moveTo>
                    <a:pt x="95" y="38"/>
                  </a:moveTo>
                  <a:lnTo>
                    <a:pt x="88" y="26"/>
                  </a:lnTo>
                  <a:lnTo>
                    <a:pt x="76" y="13"/>
                  </a:lnTo>
                  <a:lnTo>
                    <a:pt x="50" y="7"/>
                  </a:lnTo>
                  <a:lnTo>
                    <a:pt x="25" y="0"/>
                  </a:lnTo>
                  <a:lnTo>
                    <a:pt x="12" y="7"/>
                  </a:lnTo>
                  <a:lnTo>
                    <a:pt x="0" y="13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12" y="63"/>
                  </a:lnTo>
                  <a:lnTo>
                    <a:pt x="38" y="70"/>
                  </a:lnTo>
                  <a:lnTo>
                    <a:pt x="76" y="70"/>
                  </a:lnTo>
                  <a:lnTo>
                    <a:pt x="88" y="57"/>
                  </a:lnTo>
                  <a:lnTo>
                    <a:pt x="95" y="51"/>
                  </a:lnTo>
                  <a:lnTo>
                    <a:pt x="95" y="45"/>
                  </a:lnTo>
                  <a:lnTo>
                    <a:pt x="95" y="38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0" name="フリーフォーム 389"/>
            <p:cNvSpPr>
              <a:spLocks/>
            </p:cNvSpPr>
            <p:nvPr/>
          </p:nvSpPr>
          <p:spPr bwMode="auto">
            <a:xfrm>
              <a:off x="807" y="3354"/>
              <a:ext cx="107" cy="69"/>
            </a:xfrm>
            <a:custGeom>
              <a:avLst/>
              <a:gdLst/>
              <a:ahLst/>
              <a:cxnLst>
                <a:cxn ang="0">
                  <a:pos x="50" y="69"/>
                </a:cxn>
                <a:cxn ang="0">
                  <a:pos x="69" y="69"/>
                </a:cxn>
                <a:cxn ang="0">
                  <a:pos x="88" y="63"/>
                </a:cxn>
                <a:cxn ang="0">
                  <a:pos x="101" y="51"/>
                </a:cxn>
                <a:cxn ang="0">
                  <a:pos x="107" y="32"/>
                </a:cxn>
                <a:cxn ang="0">
                  <a:pos x="101" y="13"/>
                </a:cxn>
                <a:cxn ang="0">
                  <a:pos x="95" y="0"/>
                </a:cxn>
                <a:cxn ang="0">
                  <a:pos x="76" y="0"/>
                </a:cxn>
                <a:cxn ang="0">
                  <a:pos x="63" y="0"/>
                </a:cxn>
                <a:cxn ang="0">
                  <a:pos x="25" y="19"/>
                </a:cxn>
                <a:cxn ang="0">
                  <a:pos x="6" y="32"/>
                </a:cxn>
                <a:cxn ang="0">
                  <a:pos x="0" y="44"/>
                </a:cxn>
                <a:cxn ang="0">
                  <a:pos x="0" y="51"/>
                </a:cxn>
                <a:cxn ang="0">
                  <a:pos x="6" y="57"/>
                </a:cxn>
                <a:cxn ang="0">
                  <a:pos x="19" y="63"/>
                </a:cxn>
                <a:cxn ang="0">
                  <a:pos x="44" y="69"/>
                </a:cxn>
                <a:cxn ang="0">
                  <a:pos x="50" y="69"/>
                </a:cxn>
              </a:cxnLst>
              <a:rect l="0" t="0" r="0" b="0"/>
              <a:pathLst>
                <a:path w="107" h="69">
                  <a:moveTo>
                    <a:pt x="50" y="69"/>
                  </a:moveTo>
                  <a:lnTo>
                    <a:pt x="69" y="69"/>
                  </a:lnTo>
                  <a:lnTo>
                    <a:pt x="88" y="63"/>
                  </a:lnTo>
                  <a:lnTo>
                    <a:pt x="101" y="51"/>
                  </a:lnTo>
                  <a:lnTo>
                    <a:pt x="107" y="32"/>
                  </a:lnTo>
                  <a:lnTo>
                    <a:pt x="101" y="13"/>
                  </a:lnTo>
                  <a:lnTo>
                    <a:pt x="95" y="0"/>
                  </a:lnTo>
                  <a:lnTo>
                    <a:pt x="76" y="0"/>
                  </a:lnTo>
                  <a:lnTo>
                    <a:pt x="63" y="0"/>
                  </a:lnTo>
                  <a:lnTo>
                    <a:pt x="25" y="19"/>
                  </a:lnTo>
                  <a:lnTo>
                    <a:pt x="6" y="32"/>
                  </a:lnTo>
                  <a:lnTo>
                    <a:pt x="0" y="44"/>
                  </a:lnTo>
                  <a:lnTo>
                    <a:pt x="0" y="51"/>
                  </a:lnTo>
                  <a:lnTo>
                    <a:pt x="6" y="57"/>
                  </a:lnTo>
                  <a:lnTo>
                    <a:pt x="19" y="63"/>
                  </a:lnTo>
                  <a:lnTo>
                    <a:pt x="44" y="69"/>
                  </a:lnTo>
                  <a:lnTo>
                    <a:pt x="50" y="69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1" name="フリーフォーム 390"/>
            <p:cNvSpPr>
              <a:spLocks/>
            </p:cNvSpPr>
            <p:nvPr/>
          </p:nvSpPr>
          <p:spPr bwMode="auto">
            <a:xfrm>
              <a:off x="845" y="3436"/>
              <a:ext cx="120" cy="120"/>
            </a:xfrm>
            <a:custGeom>
              <a:avLst/>
              <a:gdLst/>
              <a:ahLst/>
              <a:cxnLst>
                <a:cxn ang="0">
                  <a:pos x="120" y="51"/>
                </a:cxn>
                <a:cxn ang="0">
                  <a:pos x="113" y="25"/>
                </a:cxn>
                <a:cxn ang="0">
                  <a:pos x="107" y="6"/>
                </a:cxn>
                <a:cxn ang="0">
                  <a:pos x="88" y="0"/>
                </a:cxn>
                <a:cxn ang="0">
                  <a:pos x="69" y="0"/>
                </a:cxn>
                <a:cxn ang="0">
                  <a:pos x="50" y="0"/>
                </a:cxn>
                <a:cxn ang="0">
                  <a:pos x="31" y="13"/>
                </a:cxn>
                <a:cxn ang="0">
                  <a:pos x="12" y="25"/>
                </a:cxn>
                <a:cxn ang="0">
                  <a:pos x="6" y="44"/>
                </a:cxn>
                <a:cxn ang="0">
                  <a:pos x="0" y="70"/>
                </a:cxn>
                <a:cxn ang="0">
                  <a:pos x="6" y="88"/>
                </a:cxn>
                <a:cxn ang="0">
                  <a:pos x="12" y="101"/>
                </a:cxn>
                <a:cxn ang="0">
                  <a:pos x="19" y="114"/>
                </a:cxn>
                <a:cxn ang="0">
                  <a:pos x="31" y="120"/>
                </a:cxn>
                <a:cxn ang="0">
                  <a:pos x="50" y="120"/>
                </a:cxn>
                <a:cxn ang="0">
                  <a:pos x="69" y="120"/>
                </a:cxn>
                <a:cxn ang="0">
                  <a:pos x="94" y="107"/>
                </a:cxn>
                <a:cxn ang="0">
                  <a:pos x="120" y="76"/>
                </a:cxn>
                <a:cxn ang="0">
                  <a:pos x="120" y="57"/>
                </a:cxn>
                <a:cxn ang="0">
                  <a:pos x="120" y="51"/>
                </a:cxn>
              </a:cxnLst>
              <a:rect l="0" t="0" r="0" b="0"/>
              <a:pathLst>
                <a:path w="120" h="120">
                  <a:moveTo>
                    <a:pt x="120" y="51"/>
                  </a:moveTo>
                  <a:lnTo>
                    <a:pt x="113" y="25"/>
                  </a:lnTo>
                  <a:lnTo>
                    <a:pt x="107" y="6"/>
                  </a:lnTo>
                  <a:lnTo>
                    <a:pt x="88" y="0"/>
                  </a:lnTo>
                  <a:lnTo>
                    <a:pt x="69" y="0"/>
                  </a:lnTo>
                  <a:lnTo>
                    <a:pt x="50" y="0"/>
                  </a:lnTo>
                  <a:lnTo>
                    <a:pt x="31" y="13"/>
                  </a:lnTo>
                  <a:lnTo>
                    <a:pt x="12" y="25"/>
                  </a:lnTo>
                  <a:lnTo>
                    <a:pt x="6" y="44"/>
                  </a:lnTo>
                  <a:lnTo>
                    <a:pt x="0" y="70"/>
                  </a:lnTo>
                  <a:lnTo>
                    <a:pt x="6" y="88"/>
                  </a:lnTo>
                  <a:lnTo>
                    <a:pt x="12" y="101"/>
                  </a:lnTo>
                  <a:lnTo>
                    <a:pt x="19" y="114"/>
                  </a:lnTo>
                  <a:lnTo>
                    <a:pt x="31" y="120"/>
                  </a:lnTo>
                  <a:lnTo>
                    <a:pt x="50" y="120"/>
                  </a:lnTo>
                  <a:lnTo>
                    <a:pt x="69" y="120"/>
                  </a:lnTo>
                  <a:lnTo>
                    <a:pt x="94" y="107"/>
                  </a:lnTo>
                  <a:lnTo>
                    <a:pt x="120" y="76"/>
                  </a:lnTo>
                  <a:lnTo>
                    <a:pt x="120" y="57"/>
                  </a:lnTo>
                  <a:lnTo>
                    <a:pt x="120" y="51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2" name="フリーフォーム 391"/>
            <p:cNvSpPr>
              <a:spLocks/>
            </p:cNvSpPr>
            <p:nvPr/>
          </p:nvSpPr>
          <p:spPr bwMode="auto">
            <a:xfrm>
              <a:off x="788" y="3594"/>
              <a:ext cx="107" cy="82"/>
            </a:xfrm>
            <a:custGeom>
              <a:avLst/>
              <a:gdLst/>
              <a:ahLst/>
              <a:cxnLst>
                <a:cxn ang="0">
                  <a:pos x="107" y="44"/>
                </a:cxn>
                <a:cxn ang="0">
                  <a:pos x="107" y="31"/>
                </a:cxn>
                <a:cxn ang="0">
                  <a:pos x="101" y="19"/>
                </a:cxn>
                <a:cxn ang="0">
                  <a:pos x="95" y="12"/>
                </a:cxn>
                <a:cxn ang="0">
                  <a:pos x="82" y="6"/>
                </a:cxn>
                <a:cxn ang="0">
                  <a:pos x="50" y="0"/>
                </a:cxn>
                <a:cxn ang="0">
                  <a:pos x="31" y="6"/>
                </a:cxn>
                <a:cxn ang="0">
                  <a:pos x="13" y="19"/>
                </a:cxn>
                <a:cxn ang="0">
                  <a:pos x="0" y="38"/>
                </a:cxn>
                <a:cxn ang="0">
                  <a:pos x="0" y="50"/>
                </a:cxn>
                <a:cxn ang="0">
                  <a:pos x="6" y="63"/>
                </a:cxn>
                <a:cxn ang="0">
                  <a:pos x="19" y="76"/>
                </a:cxn>
                <a:cxn ang="0">
                  <a:pos x="31" y="82"/>
                </a:cxn>
                <a:cxn ang="0">
                  <a:pos x="44" y="82"/>
                </a:cxn>
                <a:cxn ang="0">
                  <a:pos x="63" y="82"/>
                </a:cxn>
                <a:cxn ang="0">
                  <a:pos x="76" y="76"/>
                </a:cxn>
                <a:cxn ang="0">
                  <a:pos x="101" y="57"/>
                </a:cxn>
                <a:cxn ang="0">
                  <a:pos x="101" y="44"/>
                </a:cxn>
                <a:cxn ang="0">
                  <a:pos x="107" y="44"/>
                </a:cxn>
              </a:cxnLst>
              <a:rect l="0" t="0" r="0" b="0"/>
              <a:pathLst>
                <a:path w="107" h="82">
                  <a:moveTo>
                    <a:pt x="107" y="44"/>
                  </a:moveTo>
                  <a:lnTo>
                    <a:pt x="107" y="31"/>
                  </a:lnTo>
                  <a:lnTo>
                    <a:pt x="101" y="19"/>
                  </a:lnTo>
                  <a:lnTo>
                    <a:pt x="95" y="12"/>
                  </a:lnTo>
                  <a:lnTo>
                    <a:pt x="82" y="6"/>
                  </a:lnTo>
                  <a:lnTo>
                    <a:pt x="50" y="0"/>
                  </a:lnTo>
                  <a:lnTo>
                    <a:pt x="31" y="6"/>
                  </a:lnTo>
                  <a:lnTo>
                    <a:pt x="13" y="19"/>
                  </a:lnTo>
                  <a:lnTo>
                    <a:pt x="0" y="38"/>
                  </a:lnTo>
                  <a:lnTo>
                    <a:pt x="0" y="50"/>
                  </a:lnTo>
                  <a:lnTo>
                    <a:pt x="6" y="63"/>
                  </a:lnTo>
                  <a:lnTo>
                    <a:pt x="19" y="76"/>
                  </a:lnTo>
                  <a:lnTo>
                    <a:pt x="31" y="82"/>
                  </a:lnTo>
                  <a:lnTo>
                    <a:pt x="44" y="82"/>
                  </a:lnTo>
                  <a:lnTo>
                    <a:pt x="63" y="82"/>
                  </a:lnTo>
                  <a:lnTo>
                    <a:pt x="76" y="76"/>
                  </a:lnTo>
                  <a:lnTo>
                    <a:pt x="101" y="57"/>
                  </a:lnTo>
                  <a:lnTo>
                    <a:pt x="101" y="44"/>
                  </a:lnTo>
                  <a:lnTo>
                    <a:pt x="107" y="44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3" name="フリーフォーム 392"/>
            <p:cNvSpPr>
              <a:spLocks/>
            </p:cNvSpPr>
            <p:nvPr/>
          </p:nvSpPr>
          <p:spPr bwMode="auto">
            <a:xfrm>
              <a:off x="662" y="3676"/>
              <a:ext cx="44" cy="38"/>
            </a:xfrm>
            <a:custGeom>
              <a:avLst/>
              <a:gdLst/>
              <a:ahLst/>
              <a:cxnLst>
                <a:cxn ang="0">
                  <a:pos x="44" y="19"/>
                </a:cxn>
                <a:cxn ang="0">
                  <a:pos x="38" y="6"/>
                </a:cxn>
                <a:cxn ang="0">
                  <a:pos x="25" y="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31"/>
                </a:cxn>
                <a:cxn ang="0">
                  <a:pos x="6" y="38"/>
                </a:cxn>
                <a:cxn ang="0">
                  <a:pos x="12" y="38"/>
                </a:cxn>
                <a:cxn ang="0">
                  <a:pos x="38" y="38"/>
                </a:cxn>
                <a:cxn ang="0">
                  <a:pos x="44" y="31"/>
                </a:cxn>
                <a:cxn ang="0">
                  <a:pos x="44" y="25"/>
                </a:cxn>
                <a:cxn ang="0">
                  <a:pos x="44" y="19"/>
                </a:cxn>
              </a:cxnLst>
              <a:rect l="0" t="0" r="0" b="0"/>
              <a:pathLst>
                <a:path w="44" h="38">
                  <a:moveTo>
                    <a:pt x="44" y="19"/>
                  </a:moveTo>
                  <a:lnTo>
                    <a:pt x="38" y="6"/>
                  </a:lnTo>
                  <a:lnTo>
                    <a:pt x="25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31"/>
                  </a:lnTo>
                  <a:lnTo>
                    <a:pt x="6" y="38"/>
                  </a:lnTo>
                  <a:lnTo>
                    <a:pt x="12" y="38"/>
                  </a:lnTo>
                  <a:lnTo>
                    <a:pt x="38" y="38"/>
                  </a:lnTo>
                  <a:lnTo>
                    <a:pt x="44" y="31"/>
                  </a:lnTo>
                  <a:lnTo>
                    <a:pt x="44" y="25"/>
                  </a:lnTo>
                  <a:lnTo>
                    <a:pt x="44" y="19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4" name="フリーフォーム 393"/>
            <p:cNvSpPr>
              <a:spLocks/>
            </p:cNvSpPr>
            <p:nvPr/>
          </p:nvSpPr>
          <p:spPr bwMode="auto">
            <a:xfrm>
              <a:off x="1085" y="3215"/>
              <a:ext cx="164" cy="215"/>
            </a:xfrm>
            <a:custGeom>
              <a:avLst/>
              <a:gdLst/>
              <a:ahLst/>
              <a:cxnLst>
                <a:cxn ang="0">
                  <a:pos x="94" y="82"/>
                </a:cxn>
                <a:cxn ang="0">
                  <a:pos x="101" y="51"/>
                </a:cxn>
                <a:cxn ang="0">
                  <a:pos x="101" y="26"/>
                </a:cxn>
                <a:cxn ang="0">
                  <a:pos x="94" y="13"/>
                </a:cxn>
                <a:cxn ang="0">
                  <a:pos x="75" y="0"/>
                </a:cxn>
                <a:cxn ang="0">
                  <a:pos x="56" y="0"/>
                </a:cxn>
                <a:cxn ang="0">
                  <a:pos x="37" y="7"/>
                </a:cxn>
                <a:cxn ang="0">
                  <a:pos x="12" y="26"/>
                </a:cxn>
                <a:cxn ang="0">
                  <a:pos x="0" y="51"/>
                </a:cxn>
                <a:cxn ang="0">
                  <a:pos x="0" y="89"/>
                </a:cxn>
                <a:cxn ang="0">
                  <a:pos x="6" y="108"/>
                </a:cxn>
                <a:cxn ang="0">
                  <a:pos x="18" y="120"/>
                </a:cxn>
                <a:cxn ang="0">
                  <a:pos x="31" y="126"/>
                </a:cxn>
                <a:cxn ang="0">
                  <a:pos x="50" y="126"/>
                </a:cxn>
                <a:cxn ang="0">
                  <a:pos x="69" y="114"/>
                </a:cxn>
                <a:cxn ang="0">
                  <a:pos x="88" y="108"/>
                </a:cxn>
                <a:cxn ang="0">
                  <a:pos x="88" y="120"/>
                </a:cxn>
                <a:cxn ang="0">
                  <a:pos x="82" y="139"/>
                </a:cxn>
                <a:cxn ang="0">
                  <a:pos x="75" y="152"/>
                </a:cxn>
                <a:cxn ang="0">
                  <a:pos x="69" y="164"/>
                </a:cxn>
                <a:cxn ang="0">
                  <a:pos x="69" y="183"/>
                </a:cxn>
                <a:cxn ang="0">
                  <a:pos x="69" y="202"/>
                </a:cxn>
                <a:cxn ang="0">
                  <a:pos x="75" y="215"/>
                </a:cxn>
                <a:cxn ang="0">
                  <a:pos x="101" y="215"/>
                </a:cxn>
                <a:cxn ang="0">
                  <a:pos x="113" y="208"/>
                </a:cxn>
                <a:cxn ang="0">
                  <a:pos x="126" y="202"/>
                </a:cxn>
                <a:cxn ang="0">
                  <a:pos x="145" y="164"/>
                </a:cxn>
                <a:cxn ang="0">
                  <a:pos x="157" y="139"/>
                </a:cxn>
                <a:cxn ang="0">
                  <a:pos x="164" y="114"/>
                </a:cxn>
                <a:cxn ang="0">
                  <a:pos x="157" y="82"/>
                </a:cxn>
                <a:cxn ang="0">
                  <a:pos x="151" y="76"/>
                </a:cxn>
                <a:cxn ang="0">
                  <a:pos x="138" y="70"/>
                </a:cxn>
                <a:cxn ang="0">
                  <a:pos x="119" y="76"/>
                </a:cxn>
                <a:cxn ang="0">
                  <a:pos x="107" y="89"/>
                </a:cxn>
                <a:cxn ang="0">
                  <a:pos x="101" y="95"/>
                </a:cxn>
                <a:cxn ang="0">
                  <a:pos x="94" y="89"/>
                </a:cxn>
                <a:cxn ang="0">
                  <a:pos x="94" y="89"/>
                </a:cxn>
                <a:cxn ang="0">
                  <a:pos x="94" y="82"/>
                </a:cxn>
              </a:cxnLst>
              <a:rect l="0" t="0" r="0" b="0"/>
              <a:pathLst>
                <a:path w="164" h="215">
                  <a:moveTo>
                    <a:pt x="94" y="82"/>
                  </a:moveTo>
                  <a:lnTo>
                    <a:pt x="101" y="51"/>
                  </a:lnTo>
                  <a:lnTo>
                    <a:pt x="101" y="26"/>
                  </a:lnTo>
                  <a:lnTo>
                    <a:pt x="94" y="13"/>
                  </a:lnTo>
                  <a:lnTo>
                    <a:pt x="75" y="0"/>
                  </a:lnTo>
                  <a:lnTo>
                    <a:pt x="56" y="0"/>
                  </a:lnTo>
                  <a:lnTo>
                    <a:pt x="37" y="7"/>
                  </a:lnTo>
                  <a:lnTo>
                    <a:pt x="12" y="26"/>
                  </a:lnTo>
                  <a:lnTo>
                    <a:pt x="0" y="51"/>
                  </a:lnTo>
                  <a:lnTo>
                    <a:pt x="0" y="89"/>
                  </a:lnTo>
                  <a:lnTo>
                    <a:pt x="6" y="108"/>
                  </a:lnTo>
                  <a:lnTo>
                    <a:pt x="18" y="120"/>
                  </a:lnTo>
                  <a:lnTo>
                    <a:pt x="31" y="126"/>
                  </a:lnTo>
                  <a:lnTo>
                    <a:pt x="50" y="126"/>
                  </a:lnTo>
                  <a:lnTo>
                    <a:pt x="69" y="114"/>
                  </a:lnTo>
                  <a:lnTo>
                    <a:pt x="88" y="108"/>
                  </a:lnTo>
                  <a:lnTo>
                    <a:pt x="88" y="120"/>
                  </a:lnTo>
                  <a:lnTo>
                    <a:pt x="82" y="139"/>
                  </a:lnTo>
                  <a:lnTo>
                    <a:pt x="75" y="152"/>
                  </a:lnTo>
                  <a:lnTo>
                    <a:pt x="69" y="164"/>
                  </a:lnTo>
                  <a:lnTo>
                    <a:pt x="69" y="183"/>
                  </a:lnTo>
                  <a:lnTo>
                    <a:pt x="69" y="202"/>
                  </a:lnTo>
                  <a:lnTo>
                    <a:pt x="75" y="215"/>
                  </a:lnTo>
                  <a:lnTo>
                    <a:pt x="101" y="215"/>
                  </a:lnTo>
                  <a:lnTo>
                    <a:pt x="113" y="208"/>
                  </a:lnTo>
                  <a:lnTo>
                    <a:pt x="126" y="202"/>
                  </a:lnTo>
                  <a:lnTo>
                    <a:pt x="145" y="164"/>
                  </a:lnTo>
                  <a:lnTo>
                    <a:pt x="157" y="139"/>
                  </a:lnTo>
                  <a:lnTo>
                    <a:pt x="164" y="114"/>
                  </a:lnTo>
                  <a:lnTo>
                    <a:pt x="157" y="82"/>
                  </a:lnTo>
                  <a:lnTo>
                    <a:pt x="151" y="76"/>
                  </a:lnTo>
                  <a:lnTo>
                    <a:pt x="138" y="70"/>
                  </a:lnTo>
                  <a:lnTo>
                    <a:pt x="119" y="76"/>
                  </a:lnTo>
                  <a:lnTo>
                    <a:pt x="107" y="89"/>
                  </a:lnTo>
                  <a:lnTo>
                    <a:pt x="101" y="95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4" y="82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5" name="フリーフォーム 394"/>
            <p:cNvSpPr>
              <a:spLocks/>
            </p:cNvSpPr>
            <p:nvPr/>
          </p:nvSpPr>
          <p:spPr bwMode="auto">
            <a:xfrm>
              <a:off x="1324" y="3329"/>
              <a:ext cx="114" cy="63"/>
            </a:xfrm>
            <a:custGeom>
              <a:avLst/>
              <a:gdLst/>
              <a:ahLst/>
              <a:cxnLst>
                <a:cxn ang="0">
                  <a:pos x="89" y="63"/>
                </a:cxn>
                <a:cxn ang="0">
                  <a:pos x="108" y="44"/>
                </a:cxn>
                <a:cxn ang="0">
                  <a:pos x="114" y="31"/>
                </a:cxn>
                <a:cxn ang="0">
                  <a:pos x="108" y="19"/>
                </a:cxn>
                <a:cxn ang="0">
                  <a:pos x="95" y="6"/>
                </a:cxn>
                <a:cxn ang="0">
                  <a:pos x="82" y="6"/>
                </a:cxn>
                <a:cxn ang="0">
                  <a:pos x="63" y="6"/>
                </a:cxn>
                <a:cxn ang="0">
                  <a:pos x="51" y="0"/>
                </a:cxn>
                <a:cxn ang="0">
                  <a:pos x="32" y="0"/>
                </a:cxn>
                <a:cxn ang="0">
                  <a:pos x="7" y="6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13" y="50"/>
                </a:cxn>
                <a:cxn ang="0">
                  <a:pos x="32" y="57"/>
                </a:cxn>
                <a:cxn ang="0">
                  <a:pos x="45" y="57"/>
                </a:cxn>
                <a:cxn ang="0">
                  <a:pos x="51" y="50"/>
                </a:cxn>
                <a:cxn ang="0">
                  <a:pos x="57" y="50"/>
                </a:cxn>
                <a:cxn ang="0">
                  <a:pos x="63" y="57"/>
                </a:cxn>
                <a:cxn ang="0">
                  <a:pos x="76" y="63"/>
                </a:cxn>
                <a:cxn ang="0">
                  <a:pos x="82" y="63"/>
                </a:cxn>
                <a:cxn ang="0">
                  <a:pos x="89" y="63"/>
                </a:cxn>
              </a:cxnLst>
              <a:rect l="0" t="0" r="0" b="0"/>
              <a:pathLst>
                <a:path w="114" h="63">
                  <a:moveTo>
                    <a:pt x="89" y="63"/>
                  </a:moveTo>
                  <a:lnTo>
                    <a:pt x="108" y="44"/>
                  </a:lnTo>
                  <a:lnTo>
                    <a:pt x="114" y="31"/>
                  </a:lnTo>
                  <a:lnTo>
                    <a:pt x="108" y="19"/>
                  </a:lnTo>
                  <a:lnTo>
                    <a:pt x="95" y="6"/>
                  </a:lnTo>
                  <a:lnTo>
                    <a:pt x="82" y="6"/>
                  </a:lnTo>
                  <a:lnTo>
                    <a:pt x="63" y="6"/>
                  </a:lnTo>
                  <a:lnTo>
                    <a:pt x="51" y="0"/>
                  </a:lnTo>
                  <a:lnTo>
                    <a:pt x="32" y="0"/>
                  </a:lnTo>
                  <a:lnTo>
                    <a:pt x="7" y="6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13" y="50"/>
                  </a:lnTo>
                  <a:lnTo>
                    <a:pt x="32" y="57"/>
                  </a:lnTo>
                  <a:lnTo>
                    <a:pt x="45" y="57"/>
                  </a:lnTo>
                  <a:lnTo>
                    <a:pt x="51" y="50"/>
                  </a:lnTo>
                  <a:lnTo>
                    <a:pt x="57" y="50"/>
                  </a:lnTo>
                  <a:lnTo>
                    <a:pt x="63" y="57"/>
                  </a:lnTo>
                  <a:lnTo>
                    <a:pt x="76" y="63"/>
                  </a:lnTo>
                  <a:lnTo>
                    <a:pt x="82" y="63"/>
                  </a:lnTo>
                  <a:lnTo>
                    <a:pt x="89" y="63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6" name="フリーフォーム 395"/>
            <p:cNvSpPr>
              <a:spLocks/>
            </p:cNvSpPr>
            <p:nvPr/>
          </p:nvSpPr>
          <p:spPr bwMode="auto">
            <a:xfrm>
              <a:off x="1438" y="3367"/>
              <a:ext cx="63" cy="50"/>
            </a:xfrm>
            <a:custGeom>
              <a:avLst/>
              <a:gdLst/>
              <a:ahLst/>
              <a:cxnLst>
                <a:cxn ang="0">
                  <a:pos x="57" y="44"/>
                </a:cxn>
                <a:cxn ang="0">
                  <a:pos x="63" y="31"/>
                </a:cxn>
                <a:cxn ang="0">
                  <a:pos x="57" y="19"/>
                </a:cxn>
                <a:cxn ang="0">
                  <a:pos x="44" y="6"/>
                </a:cxn>
                <a:cxn ang="0">
                  <a:pos x="25" y="0"/>
                </a:cxn>
                <a:cxn ang="0">
                  <a:pos x="13" y="6"/>
                </a:cxn>
                <a:cxn ang="0">
                  <a:pos x="6" y="12"/>
                </a:cxn>
                <a:cxn ang="0">
                  <a:pos x="0" y="19"/>
                </a:cxn>
                <a:cxn ang="0">
                  <a:pos x="6" y="31"/>
                </a:cxn>
                <a:cxn ang="0">
                  <a:pos x="19" y="44"/>
                </a:cxn>
                <a:cxn ang="0">
                  <a:pos x="32" y="44"/>
                </a:cxn>
                <a:cxn ang="0">
                  <a:pos x="38" y="44"/>
                </a:cxn>
                <a:cxn ang="0">
                  <a:pos x="44" y="44"/>
                </a:cxn>
                <a:cxn ang="0">
                  <a:pos x="44" y="50"/>
                </a:cxn>
                <a:cxn ang="0">
                  <a:pos x="50" y="44"/>
                </a:cxn>
                <a:cxn ang="0">
                  <a:pos x="57" y="44"/>
                </a:cxn>
              </a:cxnLst>
              <a:rect l="0" t="0" r="0" b="0"/>
              <a:pathLst>
                <a:path w="63" h="50">
                  <a:moveTo>
                    <a:pt x="57" y="44"/>
                  </a:moveTo>
                  <a:lnTo>
                    <a:pt x="63" y="31"/>
                  </a:lnTo>
                  <a:lnTo>
                    <a:pt x="57" y="19"/>
                  </a:lnTo>
                  <a:lnTo>
                    <a:pt x="44" y="6"/>
                  </a:lnTo>
                  <a:lnTo>
                    <a:pt x="25" y="0"/>
                  </a:lnTo>
                  <a:lnTo>
                    <a:pt x="13" y="6"/>
                  </a:lnTo>
                  <a:lnTo>
                    <a:pt x="6" y="12"/>
                  </a:lnTo>
                  <a:lnTo>
                    <a:pt x="0" y="19"/>
                  </a:lnTo>
                  <a:lnTo>
                    <a:pt x="6" y="31"/>
                  </a:lnTo>
                  <a:lnTo>
                    <a:pt x="19" y="44"/>
                  </a:lnTo>
                  <a:lnTo>
                    <a:pt x="32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4" y="50"/>
                  </a:lnTo>
                  <a:lnTo>
                    <a:pt x="50" y="44"/>
                  </a:lnTo>
                  <a:lnTo>
                    <a:pt x="57" y="44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7" name="フリーフォーム 396"/>
            <p:cNvSpPr>
              <a:spLocks/>
            </p:cNvSpPr>
            <p:nvPr/>
          </p:nvSpPr>
          <p:spPr bwMode="auto">
            <a:xfrm>
              <a:off x="1438" y="3625"/>
              <a:ext cx="32" cy="38"/>
            </a:xfrm>
            <a:custGeom>
              <a:avLst/>
              <a:gdLst/>
              <a:ahLst/>
              <a:cxnLst>
                <a:cxn ang="0">
                  <a:pos x="25" y="38"/>
                </a:cxn>
                <a:cxn ang="0">
                  <a:pos x="32" y="26"/>
                </a:cxn>
                <a:cxn ang="0">
                  <a:pos x="32" y="13"/>
                </a:cxn>
                <a:cxn ang="0">
                  <a:pos x="25" y="0"/>
                </a:cxn>
                <a:cxn ang="0">
                  <a:pos x="13" y="0"/>
                </a:cxn>
                <a:cxn ang="0">
                  <a:pos x="6" y="13"/>
                </a:cxn>
                <a:cxn ang="0">
                  <a:pos x="0" y="26"/>
                </a:cxn>
                <a:cxn ang="0">
                  <a:pos x="6" y="38"/>
                </a:cxn>
                <a:cxn ang="0">
                  <a:pos x="19" y="38"/>
                </a:cxn>
                <a:cxn ang="0">
                  <a:pos x="25" y="38"/>
                </a:cxn>
              </a:cxnLst>
              <a:rect l="0" t="0" r="0" b="0"/>
              <a:pathLst>
                <a:path w="32" h="38">
                  <a:moveTo>
                    <a:pt x="25" y="38"/>
                  </a:moveTo>
                  <a:lnTo>
                    <a:pt x="32" y="26"/>
                  </a:lnTo>
                  <a:lnTo>
                    <a:pt x="32" y="13"/>
                  </a:lnTo>
                  <a:lnTo>
                    <a:pt x="25" y="0"/>
                  </a:lnTo>
                  <a:lnTo>
                    <a:pt x="13" y="0"/>
                  </a:lnTo>
                  <a:lnTo>
                    <a:pt x="6" y="13"/>
                  </a:lnTo>
                  <a:lnTo>
                    <a:pt x="0" y="26"/>
                  </a:lnTo>
                  <a:lnTo>
                    <a:pt x="6" y="38"/>
                  </a:lnTo>
                  <a:lnTo>
                    <a:pt x="19" y="38"/>
                  </a:lnTo>
                  <a:lnTo>
                    <a:pt x="25" y="38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8" name="フリーフォーム 397"/>
            <p:cNvSpPr>
              <a:spLocks/>
            </p:cNvSpPr>
            <p:nvPr/>
          </p:nvSpPr>
          <p:spPr bwMode="auto">
            <a:xfrm>
              <a:off x="1545" y="3657"/>
              <a:ext cx="89" cy="57"/>
            </a:xfrm>
            <a:custGeom>
              <a:avLst/>
              <a:gdLst/>
              <a:ahLst/>
              <a:cxnLst>
                <a:cxn ang="0">
                  <a:pos x="44" y="57"/>
                </a:cxn>
                <a:cxn ang="0">
                  <a:pos x="63" y="50"/>
                </a:cxn>
                <a:cxn ang="0">
                  <a:pos x="76" y="44"/>
                </a:cxn>
                <a:cxn ang="0">
                  <a:pos x="82" y="31"/>
                </a:cxn>
                <a:cxn ang="0">
                  <a:pos x="89" y="19"/>
                </a:cxn>
                <a:cxn ang="0">
                  <a:pos x="82" y="6"/>
                </a:cxn>
                <a:cxn ang="0">
                  <a:pos x="76" y="6"/>
                </a:cxn>
                <a:cxn ang="0">
                  <a:pos x="44" y="0"/>
                </a:cxn>
                <a:cxn ang="0">
                  <a:pos x="32" y="0"/>
                </a:cxn>
                <a:cxn ang="0">
                  <a:pos x="13" y="13"/>
                </a:cxn>
                <a:cxn ang="0">
                  <a:pos x="7" y="19"/>
                </a:cxn>
                <a:cxn ang="0">
                  <a:pos x="0" y="31"/>
                </a:cxn>
                <a:cxn ang="0">
                  <a:pos x="7" y="38"/>
                </a:cxn>
                <a:cxn ang="0">
                  <a:pos x="13" y="50"/>
                </a:cxn>
                <a:cxn ang="0">
                  <a:pos x="38" y="57"/>
                </a:cxn>
                <a:cxn ang="0">
                  <a:pos x="44" y="57"/>
                </a:cxn>
              </a:cxnLst>
              <a:rect l="0" t="0" r="0" b="0"/>
              <a:pathLst>
                <a:path w="89" h="57">
                  <a:moveTo>
                    <a:pt x="44" y="57"/>
                  </a:moveTo>
                  <a:lnTo>
                    <a:pt x="63" y="50"/>
                  </a:lnTo>
                  <a:lnTo>
                    <a:pt x="76" y="44"/>
                  </a:lnTo>
                  <a:lnTo>
                    <a:pt x="82" y="31"/>
                  </a:lnTo>
                  <a:lnTo>
                    <a:pt x="89" y="19"/>
                  </a:lnTo>
                  <a:lnTo>
                    <a:pt x="82" y="6"/>
                  </a:lnTo>
                  <a:lnTo>
                    <a:pt x="76" y="6"/>
                  </a:lnTo>
                  <a:lnTo>
                    <a:pt x="44" y="0"/>
                  </a:lnTo>
                  <a:lnTo>
                    <a:pt x="32" y="0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0" y="31"/>
                  </a:lnTo>
                  <a:lnTo>
                    <a:pt x="7" y="38"/>
                  </a:lnTo>
                  <a:lnTo>
                    <a:pt x="13" y="50"/>
                  </a:lnTo>
                  <a:lnTo>
                    <a:pt x="38" y="57"/>
                  </a:lnTo>
                  <a:lnTo>
                    <a:pt x="44" y="57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9" name="フリーフォーム 398"/>
            <p:cNvSpPr>
              <a:spLocks/>
            </p:cNvSpPr>
            <p:nvPr/>
          </p:nvSpPr>
          <p:spPr bwMode="auto">
            <a:xfrm>
              <a:off x="1514" y="3594"/>
              <a:ext cx="44" cy="69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44" y="50"/>
                </a:cxn>
                <a:cxn ang="0">
                  <a:pos x="44" y="44"/>
                </a:cxn>
                <a:cxn ang="0">
                  <a:pos x="44" y="25"/>
                </a:cxn>
                <a:cxn ang="0">
                  <a:pos x="44" y="6"/>
                </a:cxn>
                <a:cxn ang="0">
                  <a:pos x="38" y="0"/>
                </a:cxn>
                <a:cxn ang="0">
                  <a:pos x="31" y="6"/>
                </a:cxn>
                <a:cxn ang="0">
                  <a:pos x="25" y="12"/>
                </a:cxn>
                <a:cxn ang="0">
                  <a:pos x="12" y="12"/>
                </a:cxn>
                <a:cxn ang="0">
                  <a:pos x="6" y="19"/>
                </a:cxn>
                <a:cxn ang="0">
                  <a:pos x="0" y="31"/>
                </a:cxn>
                <a:cxn ang="0">
                  <a:pos x="0" y="50"/>
                </a:cxn>
                <a:cxn ang="0">
                  <a:pos x="12" y="63"/>
                </a:cxn>
                <a:cxn ang="0">
                  <a:pos x="25" y="69"/>
                </a:cxn>
                <a:cxn ang="0">
                  <a:pos x="31" y="63"/>
                </a:cxn>
                <a:cxn ang="0">
                  <a:pos x="38" y="63"/>
                </a:cxn>
              </a:cxnLst>
              <a:rect l="0" t="0" r="0" b="0"/>
              <a:pathLst>
                <a:path w="44" h="69">
                  <a:moveTo>
                    <a:pt x="38" y="63"/>
                  </a:moveTo>
                  <a:lnTo>
                    <a:pt x="44" y="50"/>
                  </a:lnTo>
                  <a:lnTo>
                    <a:pt x="44" y="44"/>
                  </a:lnTo>
                  <a:lnTo>
                    <a:pt x="44" y="25"/>
                  </a:lnTo>
                  <a:lnTo>
                    <a:pt x="44" y="6"/>
                  </a:lnTo>
                  <a:lnTo>
                    <a:pt x="38" y="0"/>
                  </a:lnTo>
                  <a:lnTo>
                    <a:pt x="31" y="6"/>
                  </a:lnTo>
                  <a:lnTo>
                    <a:pt x="25" y="12"/>
                  </a:lnTo>
                  <a:lnTo>
                    <a:pt x="12" y="12"/>
                  </a:lnTo>
                  <a:lnTo>
                    <a:pt x="6" y="19"/>
                  </a:lnTo>
                  <a:lnTo>
                    <a:pt x="0" y="31"/>
                  </a:lnTo>
                  <a:lnTo>
                    <a:pt x="0" y="50"/>
                  </a:lnTo>
                  <a:lnTo>
                    <a:pt x="12" y="63"/>
                  </a:lnTo>
                  <a:lnTo>
                    <a:pt x="25" y="69"/>
                  </a:lnTo>
                  <a:lnTo>
                    <a:pt x="31" y="63"/>
                  </a:lnTo>
                  <a:lnTo>
                    <a:pt x="38" y="63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0" name="フリーフォーム 399"/>
            <p:cNvSpPr>
              <a:spLocks/>
            </p:cNvSpPr>
            <p:nvPr/>
          </p:nvSpPr>
          <p:spPr bwMode="auto">
            <a:xfrm>
              <a:off x="1564" y="3461"/>
              <a:ext cx="70" cy="57"/>
            </a:xfrm>
            <a:custGeom>
              <a:avLst/>
              <a:gdLst/>
              <a:ahLst/>
              <a:cxnLst>
                <a:cxn ang="0">
                  <a:pos x="38" y="57"/>
                </a:cxn>
                <a:cxn ang="0">
                  <a:pos x="51" y="51"/>
                </a:cxn>
                <a:cxn ang="0">
                  <a:pos x="63" y="45"/>
                </a:cxn>
                <a:cxn ang="0">
                  <a:pos x="70" y="38"/>
                </a:cxn>
                <a:cxn ang="0">
                  <a:pos x="70" y="19"/>
                </a:cxn>
                <a:cxn ang="0">
                  <a:pos x="57" y="13"/>
                </a:cxn>
                <a:cxn ang="0">
                  <a:pos x="44" y="7"/>
                </a:cxn>
                <a:cxn ang="0">
                  <a:pos x="32" y="0"/>
                </a:cxn>
                <a:cxn ang="0">
                  <a:pos x="19" y="7"/>
                </a:cxn>
                <a:cxn ang="0">
                  <a:pos x="0" y="19"/>
                </a:cxn>
                <a:cxn ang="0">
                  <a:pos x="0" y="26"/>
                </a:cxn>
                <a:cxn ang="0">
                  <a:pos x="7" y="38"/>
                </a:cxn>
                <a:cxn ang="0">
                  <a:pos x="19" y="51"/>
                </a:cxn>
                <a:cxn ang="0">
                  <a:pos x="32" y="57"/>
                </a:cxn>
                <a:cxn ang="0">
                  <a:pos x="38" y="57"/>
                </a:cxn>
              </a:cxnLst>
              <a:rect l="0" t="0" r="0" b="0"/>
              <a:pathLst>
                <a:path w="70" h="57">
                  <a:moveTo>
                    <a:pt x="38" y="57"/>
                  </a:moveTo>
                  <a:lnTo>
                    <a:pt x="51" y="51"/>
                  </a:lnTo>
                  <a:lnTo>
                    <a:pt x="63" y="45"/>
                  </a:lnTo>
                  <a:lnTo>
                    <a:pt x="70" y="38"/>
                  </a:lnTo>
                  <a:lnTo>
                    <a:pt x="70" y="19"/>
                  </a:lnTo>
                  <a:lnTo>
                    <a:pt x="57" y="13"/>
                  </a:lnTo>
                  <a:lnTo>
                    <a:pt x="44" y="7"/>
                  </a:lnTo>
                  <a:lnTo>
                    <a:pt x="32" y="0"/>
                  </a:lnTo>
                  <a:lnTo>
                    <a:pt x="19" y="7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7" y="38"/>
                  </a:lnTo>
                  <a:lnTo>
                    <a:pt x="19" y="51"/>
                  </a:lnTo>
                  <a:lnTo>
                    <a:pt x="32" y="57"/>
                  </a:lnTo>
                  <a:lnTo>
                    <a:pt x="38" y="57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1" name="フリーフォーム 400"/>
            <p:cNvSpPr>
              <a:spLocks/>
            </p:cNvSpPr>
            <p:nvPr/>
          </p:nvSpPr>
          <p:spPr bwMode="auto">
            <a:xfrm>
              <a:off x="573" y="2584"/>
              <a:ext cx="95" cy="89"/>
            </a:xfrm>
            <a:custGeom>
              <a:avLst/>
              <a:gdLst/>
              <a:ahLst/>
              <a:cxnLst>
                <a:cxn ang="0">
                  <a:pos x="70" y="89"/>
                </a:cxn>
                <a:cxn ang="0">
                  <a:pos x="82" y="82"/>
                </a:cxn>
                <a:cxn ang="0">
                  <a:pos x="95" y="64"/>
                </a:cxn>
                <a:cxn ang="0">
                  <a:pos x="95" y="45"/>
                </a:cxn>
                <a:cxn ang="0">
                  <a:pos x="89" y="26"/>
                </a:cxn>
                <a:cxn ang="0">
                  <a:pos x="76" y="7"/>
                </a:cxn>
                <a:cxn ang="0">
                  <a:pos x="63" y="0"/>
                </a:cxn>
                <a:cxn ang="0">
                  <a:pos x="51" y="0"/>
                </a:cxn>
                <a:cxn ang="0">
                  <a:pos x="38" y="7"/>
                </a:cxn>
                <a:cxn ang="0">
                  <a:pos x="13" y="26"/>
                </a:cxn>
                <a:cxn ang="0">
                  <a:pos x="7" y="38"/>
                </a:cxn>
                <a:cxn ang="0">
                  <a:pos x="0" y="51"/>
                </a:cxn>
                <a:cxn ang="0">
                  <a:pos x="7" y="64"/>
                </a:cxn>
                <a:cxn ang="0">
                  <a:pos x="13" y="76"/>
                </a:cxn>
                <a:cxn ang="0">
                  <a:pos x="32" y="89"/>
                </a:cxn>
                <a:cxn ang="0">
                  <a:pos x="63" y="89"/>
                </a:cxn>
                <a:cxn ang="0">
                  <a:pos x="70" y="89"/>
                </a:cxn>
              </a:cxnLst>
              <a:rect l="0" t="0" r="0" b="0"/>
              <a:pathLst>
                <a:path w="95" h="89">
                  <a:moveTo>
                    <a:pt x="70" y="89"/>
                  </a:moveTo>
                  <a:lnTo>
                    <a:pt x="82" y="82"/>
                  </a:lnTo>
                  <a:lnTo>
                    <a:pt x="95" y="64"/>
                  </a:lnTo>
                  <a:lnTo>
                    <a:pt x="95" y="45"/>
                  </a:lnTo>
                  <a:lnTo>
                    <a:pt x="89" y="26"/>
                  </a:lnTo>
                  <a:lnTo>
                    <a:pt x="76" y="7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38" y="7"/>
                  </a:lnTo>
                  <a:lnTo>
                    <a:pt x="13" y="26"/>
                  </a:lnTo>
                  <a:lnTo>
                    <a:pt x="7" y="38"/>
                  </a:lnTo>
                  <a:lnTo>
                    <a:pt x="0" y="51"/>
                  </a:lnTo>
                  <a:lnTo>
                    <a:pt x="7" y="64"/>
                  </a:lnTo>
                  <a:lnTo>
                    <a:pt x="13" y="76"/>
                  </a:lnTo>
                  <a:lnTo>
                    <a:pt x="32" y="89"/>
                  </a:lnTo>
                  <a:lnTo>
                    <a:pt x="63" y="89"/>
                  </a:lnTo>
                  <a:lnTo>
                    <a:pt x="70" y="89"/>
                  </a:lnTo>
                  <a:close/>
                </a:path>
              </a:pathLst>
            </a:custGeom>
            <a:solidFill>
              <a:schemeClr val="tx2">
                <a:lumMod val="90000"/>
                <a:alpha val="3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2" name="フリーフォーム 401"/>
            <p:cNvSpPr>
              <a:spLocks/>
            </p:cNvSpPr>
            <p:nvPr/>
          </p:nvSpPr>
          <p:spPr bwMode="auto">
            <a:xfrm>
              <a:off x="1709" y="3089"/>
              <a:ext cx="51" cy="57"/>
            </a:xfrm>
            <a:custGeom>
              <a:avLst/>
              <a:gdLst/>
              <a:ahLst/>
              <a:cxnLst>
                <a:cxn ang="0">
                  <a:pos x="32" y="57"/>
                </a:cxn>
                <a:cxn ang="0">
                  <a:pos x="45" y="51"/>
                </a:cxn>
                <a:cxn ang="0">
                  <a:pos x="51" y="32"/>
                </a:cxn>
                <a:cxn ang="0">
                  <a:pos x="51" y="19"/>
                </a:cxn>
                <a:cxn ang="0">
                  <a:pos x="32" y="6"/>
                </a:cxn>
                <a:cxn ang="0">
                  <a:pos x="13" y="0"/>
                </a:cxn>
                <a:cxn ang="0">
                  <a:pos x="7" y="13"/>
                </a:cxn>
                <a:cxn ang="0">
                  <a:pos x="0" y="25"/>
                </a:cxn>
                <a:cxn ang="0">
                  <a:pos x="7" y="44"/>
                </a:cxn>
                <a:cxn ang="0">
                  <a:pos x="7" y="51"/>
                </a:cxn>
                <a:cxn ang="0">
                  <a:pos x="13" y="57"/>
                </a:cxn>
                <a:cxn ang="0">
                  <a:pos x="26" y="57"/>
                </a:cxn>
                <a:cxn ang="0">
                  <a:pos x="32" y="57"/>
                </a:cxn>
              </a:cxnLst>
              <a:rect l="0" t="0" r="0" b="0"/>
              <a:pathLst>
                <a:path w="51" h="57">
                  <a:moveTo>
                    <a:pt x="32" y="57"/>
                  </a:moveTo>
                  <a:lnTo>
                    <a:pt x="45" y="51"/>
                  </a:lnTo>
                  <a:lnTo>
                    <a:pt x="51" y="32"/>
                  </a:lnTo>
                  <a:lnTo>
                    <a:pt x="51" y="19"/>
                  </a:lnTo>
                  <a:lnTo>
                    <a:pt x="32" y="6"/>
                  </a:lnTo>
                  <a:lnTo>
                    <a:pt x="13" y="0"/>
                  </a:lnTo>
                  <a:lnTo>
                    <a:pt x="7" y="13"/>
                  </a:lnTo>
                  <a:lnTo>
                    <a:pt x="0" y="25"/>
                  </a:lnTo>
                  <a:lnTo>
                    <a:pt x="7" y="44"/>
                  </a:lnTo>
                  <a:lnTo>
                    <a:pt x="7" y="51"/>
                  </a:lnTo>
                  <a:lnTo>
                    <a:pt x="13" y="57"/>
                  </a:lnTo>
                  <a:lnTo>
                    <a:pt x="26" y="57"/>
                  </a:lnTo>
                  <a:lnTo>
                    <a:pt x="32" y="57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3" name="フリーフォーム 402"/>
            <p:cNvSpPr>
              <a:spLocks/>
            </p:cNvSpPr>
            <p:nvPr/>
          </p:nvSpPr>
          <p:spPr bwMode="auto">
            <a:xfrm>
              <a:off x="1829" y="3051"/>
              <a:ext cx="82" cy="63"/>
            </a:xfrm>
            <a:custGeom>
              <a:avLst/>
              <a:gdLst/>
              <a:ahLst/>
              <a:cxnLst>
                <a:cxn ang="0">
                  <a:pos x="51" y="63"/>
                </a:cxn>
                <a:cxn ang="0">
                  <a:pos x="70" y="57"/>
                </a:cxn>
                <a:cxn ang="0">
                  <a:pos x="82" y="44"/>
                </a:cxn>
                <a:cxn ang="0">
                  <a:pos x="82" y="32"/>
                </a:cxn>
                <a:cxn ang="0">
                  <a:pos x="82" y="19"/>
                </a:cxn>
                <a:cxn ang="0">
                  <a:pos x="76" y="7"/>
                </a:cxn>
                <a:cxn ang="0">
                  <a:pos x="63" y="0"/>
                </a:cxn>
                <a:cxn ang="0">
                  <a:pos x="44" y="7"/>
                </a:cxn>
                <a:cxn ang="0">
                  <a:pos x="19" y="13"/>
                </a:cxn>
                <a:cxn ang="0">
                  <a:pos x="7" y="13"/>
                </a:cxn>
                <a:cxn ang="0">
                  <a:pos x="0" y="26"/>
                </a:cxn>
                <a:cxn ang="0">
                  <a:pos x="7" y="51"/>
                </a:cxn>
                <a:cxn ang="0">
                  <a:pos x="19" y="63"/>
                </a:cxn>
                <a:cxn ang="0">
                  <a:pos x="44" y="63"/>
                </a:cxn>
                <a:cxn ang="0">
                  <a:pos x="51" y="63"/>
                </a:cxn>
              </a:cxnLst>
              <a:rect l="0" t="0" r="0" b="0"/>
              <a:pathLst>
                <a:path w="82" h="63">
                  <a:moveTo>
                    <a:pt x="51" y="63"/>
                  </a:moveTo>
                  <a:lnTo>
                    <a:pt x="70" y="57"/>
                  </a:lnTo>
                  <a:lnTo>
                    <a:pt x="82" y="44"/>
                  </a:lnTo>
                  <a:lnTo>
                    <a:pt x="82" y="32"/>
                  </a:lnTo>
                  <a:lnTo>
                    <a:pt x="82" y="19"/>
                  </a:lnTo>
                  <a:lnTo>
                    <a:pt x="76" y="7"/>
                  </a:lnTo>
                  <a:lnTo>
                    <a:pt x="63" y="0"/>
                  </a:lnTo>
                  <a:lnTo>
                    <a:pt x="44" y="7"/>
                  </a:lnTo>
                  <a:lnTo>
                    <a:pt x="19" y="13"/>
                  </a:lnTo>
                  <a:lnTo>
                    <a:pt x="7" y="13"/>
                  </a:lnTo>
                  <a:lnTo>
                    <a:pt x="0" y="26"/>
                  </a:lnTo>
                  <a:lnTo>
                    <a:pt x="7" y="51"/>
                  </a:lnTo>
                  <a:lnTo>
                    <a:pt x="19" y="63"/>
                  </a:lnTo>
                  <a:lnTo>
                    <a:pt x="44" y="63"/>
                  </a:lnTo>
                  <a:lnTo>
                    <a:pt x="51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4" name="フリーフォーム 403"/>
            <p:cNvSpPr>
              <a:spLocks/>
            </p:cNvSpPr>
            <p:nvPr/>
          </p:nvSpPr>
          <p:spPr bwMode="auto">
            <a:xfrm>
              <a:off x="1772" y="3480"/>
              <a:ext cx="51" cy="38"/>
            </a:xfrm>
            <a:custGeom>
              <a:avLst/>
              <a:gdLst/>
              <a:ahLst/>
              <a:cxnLst>
                <a:cxn ang="0">
                  <a:pos x="32" y="32"/>
                </a:cxn>
                <a:cxn ang="0">
                  <a:pos x="45" y="26"/>
                </a:cxn>
                <a:cxn ang="0">
                  <a:pos x="51" y="19"/>
                </a:cxn>
                <a:cxn ang="0">
                  <a:pos x="51" y="13"/>
                </a:cxn>
                <a:cxn ang="0">
                  <a:pos x="45" y="0"/>
                </a:cxn>
                <a:cxn ang="0">
                  <a:pos x="19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3" y="38"/>
                </a:cxn>
                <a:cxn ang="0">
                  <a:pos x="26" y="32"/>
                </a:cxn>
                <a:cxn ang="0">
                  <a:pos x="32" y="32"/>
                </a:cxn>
              </a:cxnLst>
              <a:rect l="0" t="0" r="0" b="0"/>
              <a:pathLst>
                <a:path w="51" h="38">
                  <a:moveTo>
                    <a:pt x="32" y="32"/>
                  </a:moveTo>
                  <a:lnTo>
                    <a:pt x="45" y="26"/>
                  </a:lnTo>
                  <a:lnTo>
                    <a:pt x="51" y="19"/>
                  </a:lnTo>
                  <a:lnTo>
                    <a:pt x="51" y="13"/>
                  </a:lnTo>
                  <a:lnTo>
                    <a:pt x="45" y="0"/>
                  </a:lnTo>
                  <a:lnTo>
                    <a:pt x="19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3" y="38"/>
                  </a:lnTo>
                  <a:lnTo>
                    <a:pt x="26" y="32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5" name="フリーフォーム 404"/>
            <p:cNvSpPr>
              <a:spLocks/>
            </p:cNvSpPr>
            <p:nvPr/>
          </p:nvSpPr>
          <p:spPr bwMode="auto">
            <a:xfrm>
              <a:off x="1855" y="3575"/>
              <a:ext cx="63" cy="50"/>
            </a:xfrm>
            <a:custGeom>
              <a:avLst/>
              <a:gdLst/>
              <a:ahLst/>
              <a:cxnLst>
                <a:cxn ang="0">
                  <a:pos x="6" y="50"/>
                </a:cxn>
                <a:cxn ang="0">
                  <a:pos x="25" y="50"/>
                </a:cxn>
                <a:cxn ang="0">
                  <a:pos x="44" y="50"/>
                </a:cxn>
                <a:cxn ang="0">
                  <a:pos x="56" y="38"/>
                </a:cxn>
                <a:cxn ang="0">
                  <a:pos x="63" y="19"/>
                </a:cxn>
                <a:cxn ang="0">
                  <a:pos x="56" y="6"/>
                </a:cxn>
                <a:cxn ang="0">
                  <a:pos x="50" y="0"/>
                </a:cxn>
                <a:cxn ang="0">
                  <a:pos x="18" y="0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0" y="50"/>
                </a:cxn>
                <a:cxn ang="0">
                  <a:pos x="6" y="50"/>
                </a:cxn>
              </a:cxnLst>
              <a:rect l="0" t="0" r="0" b="0"/>
              <a:pathLst>
                <a:path w="63" h="50">
                  <a:moveTo>
                    <a:pt x="6" y="50"/>
                  </a:moveTo>
                  <a:lnTo>
                    <a:pt x="25" y="50"/>
                  </a:lnTo>
                  <a:lnTo>
                    <a:pt x="44" y="50"/>
                  </a:lnTo>
                  <a:lnTo>
                    <a:pt x="56" y="38"/>
                  </a:lnTo>
                  <a:lnTo>
                    <a:pt x="63" y="19"/>
                  </a:lnTo>
                  <a:lnTo>
                    <a:pt x="56" y="6"/>
                  </a:lnTo>
                  <a:lnTo>
                    <a:pt x="50" y="0"/>
                  </a:lnTo>
                  <a:lnTo>
                    <a:pt x="18" y="0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6" y="5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6" name="フリーフォーム 405"/>
            <p:cNvSpPr>
              <a:spLocks/>
            </p:cNvSpPr>
            <p:nvPr/>
          </p:nvSpPr>
          <p:spPr bwMode="auto">
            <a:xfrm>
              <a:off x="2075" y="3594"/>
              <a:ext cx="70" cy="63"/>
            </a:xfrm>
            <a:custGeom>
              <a:avLst/>
              <a:gdLst/>
              <a:ahLst/>
              <a:cxnLst>
                <a:cxn ang="0">
                  <a:pos x="32" y="63"/>
                </a:cxn>
                <a:cxn ang="0">
                  <a:pos x="45" y="57"/>
                </a:cxn>
                <a:cxn ang="0">
                  <a:pos x="57" y="44"/>
                </a:cxn>
                <a:cxn ang="0">
                  <a:pos x="70" y="31"/>
                </a:cxn>
                <a:cxn ang="0">
                  <a:pos x="64" y="19"/>
                </a:cxn>
                <a:cxn ang="0">
                  <a:pos x="57" y="6"/>
                </a:cxn>
                <a:cxn ang="0">
                  <a:pos x="51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3" y="6"/>
                </a:cxn>
                <a:cxn ang="0">
                  <a:pos x="7" y="19"/>
                </a:cxn>
                <a:cxn ang="0">
                  <a:pos x="0" y="31"/>
                </a:cxn>
                <a:cxn ang="0">
                  <a:pos x="7" y="50"/>
                </a:cxn>
                <a:cxn ang="0">
                  <a:pos x="19" y="57"/>
                </a:cxn>
                <a:cxn ang="0">
                  <a:pos x="26" y="63"/>
                </a:cxn>
                <a:cxn ang="0">
                  <a:pos x="32" y="63"/>
                </a:cxn>
              </a:cxnLst>
              <a:rect l="0" t="0" r="0" b="0"/>
              <a:pathLst>
                <a:path w="70" h="63">
                  <a:moveTo>
                    <a:pt x="32" y="63"/>
                  </a:moveTo>
                  <a:lnTo>
                    <a:pt x="45" y="57"/>
                  </a:lnTo>
                  <a:lnTo>
                    <a:pt x="57" y="44"/>
                  </a:lnTo>
                  <a:lnTo>
                    <a:pt x="70" y="31"/>
                  </a:lnTo>
                  <a:lnTo>
                    <a:pt x="64" y="19"/>
                  </a:lnTo>
                  <a:lnTo>
                    <a:pt x="57" y="6"/>
                  </a:lnTo>
                  <a:lnTo>
                    <a:pt x="51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3" y="6"/>
                  </a:lnTo>
                  <a:lnTo>
                    <a:pt x="7" y="19"/>
                  </a:lnTo>
                  <a:lnTo>
                    <a:pt x="0" y="31"/>
                  </a:lnTo>
                  <a:lnTo>
                    <a:pt x="7" y="50"/>
                  </a:lnTo>
                  <a:lnTo>
                    <a:pt x="19" y="57"/>
                  </a:lnTo>
                  <a:lnTo>
                    <a:pt x="26" y="63"/>
                  </a:lnTo>
                  <a:lnTo>
                    <a:pt x="32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7" name="フリーフォーム 406"/>
            <p:cNvSpPr>
              <a:spLocks/>
            </p:cNvSpPr>
            <p:nvPr/>
          </p:nvSpPr>
          <p:spPr bwMode="auto">
            <a:xfrm>
              <a:off x="2681" y="3461"/>
              <a:ext cx="133" cy="89"/>
            </a:xfrm>
            <a:custGeom>
              <a:avLst/>
              <a:gdLst/>
              <a:ahLst/>
              <a:cxnLst>
                <a:cxn ang="0">
                  <a:pos x="70" y="89"/>
                </a:cxn>
                <a:cxn ang="0">
                  <a:pos x="95" y="89"/>
                </a:cxn>
                <a:cxn ang="0">
                  <a:pos x="120" y="76"/>
                </a:cxn>
                <a:cxn ang="0">
                  <a:pos x="133" y="57"/>
                </a:cxn>
                <a:cxn ang="0">
                  <a:pos x="133" y="45"/>
                </a:cxn>
                <a:cxn ang="0">
                  <a:pos x="127" y="26"/>
                </a:cxn>
                <a:cxn ang="0">
                  <a:pos x="108" y="0"/>
                </a:cxn>
                <a:cxn ang="0">
                  <a:pos x="89" y="0"/>
                </a:cxn>
                <a:cxn ang="0">
                  <a:pos x="51" y="7"/>
                </a:cxn>
                <a:cxn ang="0">
                  <a:pos x="26" y="19"/>
                </a:cxn>
                <a:cxn ang="0">
                  <a:pos x="0" y="45"/>
                </a:cxn>
                <a:cxn ang="0">
                  <a:pos x="7" y="57"/>
                </a:cxn>
                <a:cxn ang="0">
                  <a:pos x="19" y="70"/>
                </a:cxn>
                <a:cxn ang="0">
                  <a:pos x="44" y="82"/>
                </a:cxn>
                <a:cxn ang="0">
                  <a:pos x="63" y="89"/>
                </a:cxn>
                <a:cxn ang="0">
                  <a:pos x="70" y="89"/>
                </a:cxn>
              </a:cxnLst>
              <a:rect l="0" t="0" r="0" b="0"/>
              <a:pathLst>
                <a:path w="133" h="89">
                  <a:moveTo>
                    <a:pt x="70" y="89"/>
                  </a:moveTo>
                  <a:lnTo>
                    <a:pt x="95" y="89"/>
                  </a:lnTo>
                  <a:lnTo>
                    <a:pt x="120" y="76"/>
                  </a:lnTo>
                  <a:lnTo>
                    <a:pt x="133" y="57"/>
                  </a:lnTo>
                  <a:lnTo>
                    <a:pt x="133" y="45"/>
                  </a:lnTo>
                  <a:lnTo>
                    <a:pt x="127" y="26"/>
                  </a:lnTo>
                  <a:lnTo>
                    <a:pt x="108" y="0"/>
                  </a:lnTo>
                  <a:lnTo>
                    <a:pt x="89" y="0"/>
                  </a:lnTo>
                  <a:lnTo>
                    <a:pt x="51" y="7"/>
                  </a:lnTo>
                  <a:lnTo>
                    <a:pt x="26" y="19"/>
                  </a:lnTo>
                  <a:lnTo>
                    <a:pt x="0" y="45"/>
                  </a:lnTo>
                  <a:lnTo>
                    <a:pt x="7" y="57"/>
                  </a:lnTo>
                  <a:lnTo>
                    <a:pt x="19" y="70"/>
                  </a:lnTo>
                  <a:lnTo>
                    <a:pt x="44" y="82"/>
                  </a:lnTo>
                  <a:lnTo>
                    <a:pt x="63" y="89"/>
                  </a:lnTo>
                  <a:lnTo>
                    <a:pt x="70" y="8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8" name="フリーフォーム 407"/>
            <p:cNvSpPr>
              <a:spLocks/>
            </p:cNvSpPr>
            <p:nvPr/>
          </p:nvSpPr>
          <p:spPr bwMode="auto">
            <a:xfrm>
              <a:off x="2890" y="3348"/>
              <a:ext cx="195" cy="145"/>
            </a:xfrm>
            <a:custGeom>
              <a:avLst/>
              <a:gdLst/>
              <a:ahLst/>
              <a:cxnLst>
                <a:cxn ang="0">
                  <a:pos x="195" y="88"/>
                </a:cxn>
                <a:cxn ang="0">
                  <a:pos x="189" y="75"/>
                </a:cxn>
                <a:cxn ang="0">
                  <a:pos x="170" y="57"/>
                </a:cxn>
                <a:cxn ang="0">
                  <a:pos x="151" y="38"/>
                </a:cxn>
                <a:cxn ang="0">
                  <a:pos x="145" y="25"/>
                </a:cxn>
                <a:cxn ang="0">
                  <a:pos x="132" y="12"/>
                </a:cxn>
                <a:cxn ang="0">
                  <a:pos x="113" y="6"/>
                </a:cxn>
                <a:cxn ang="0">
                  <a:pos x="82" y="0"/>
                </a:cxn>
                <a:cxn ang="0">
                  <a:pos x="50" y="6"/>
                </a:cxn>
                <a:cxn ang="0">
                  <a:pos x="37" y="12"/>
                </a:cxn>
                <a:cxn ang="0">
                  <a:pos x="37" y="19"/>
                </a:cxn>
                <a:cxn ang="0">
                  <a:pos x="31" y="57"/>
                </a:cxn>
                <a:cxn ang="0">
                  <a:pos x="25" y="69"/>
                </a:cxn>
                <a:cxn ang="0">
                  <a:pos x="18" y="82"/>
                </a:cxn>
                <a:cxn ang="0">
                  <a:pos x="0" y="88"/>
                </a:cxn>
                <a:cxn ang="0">
                  <a:pos x="0" y="101"/>
                </a:cxn>
                <a:cxn ang="0">
                  <a:pos x="6" y="107"/>
                </a:cxn>
                <a:cxn ang="0">
                  <a:pos x="37" y="126"/>
                </a:cxn>
                <a:cxn ang="0">
                  <a:pos x="63" y="139"/>
                </a:cxn>
                <a:cxn ang="0">
                  <a:pos x="94" y="145"/>
                </a:cxn>
                <a:cxn ang="0">
                  <a:pos x="113" y="145"/>
                </a:cxn>
                <a:cxn ang="0">
                  <a:pos x="132" y="139"/>
                </a:cxn>
                <a:cxn ang="0">
                  <a:pos x="170" y="113"/>
                </a:cxn>
                <a:cxn ang="0">
                  <a:pos x="183" y="101"/>
                </a:cxn>
                <a:cxn ang="0">
                  <a:pos x="189" y="88"/>
                </a:cxn>
                <a:cxn ang="0">
                  <a:pos x="195" y="88"/>
                </a:cxn>
              </a:cxnLst>
              <a:rect l="0" t="0" r="0" b="0"/>
              <a:pathLst>
                <a:path w="195" h="145">
                  <a:moveTo>
                    <a:pt x="195" y="88"/>
                  </a:moveTo>
                  <a:lnTo>
                    <a:pt x="189" y="75"/>
                  </a:lnTo>
                  <a:lnTo>
                    <a:pt x="170" y="57"/>
                  </a:lnTo>
                  <a:lnTo>
                    <a:pt x="151" y="38"/>
                  </a:lnTo>
                  <a:lnTo>
                    <a:pt x="145" y="25"/>
                  </a:lnTo>
                  <a:lnTo>
                    <a:pt x="132" y="12"/>
                  </a:lnTo>
                  <a:lnTo>
                    <a:pt x="113" y="6"/>
                  </a:lnTo>
                  <a:lnTo>
                    <a:pt x="82" y="0"/>
                  </a:lnTo>
                  <a:lnTo>
                    <a:pt x="50" y="6"/>
                  </a:lnTo>
                  <a:lnTo>
                    <a:pt x="37" y="12"/>
                  </a:lnTo>
                  <a:lnTo>
                    <a:pt x="37" y="19"/>
                  </a:lnTo>
                  <a:lnTo>
                    <a:pt x="31" y="57"/>
                  </a:lnTo>
                  <a:lnTo>
                    <a:pt x="25" y="69"/>
                  </a:lnTo>
                  <a:lnTo>
                    <a:pt x="18" y="82"/>
                  </a:lnTo>
                  <a:lnTo>
                    <a:pt x="0" y="88"/>
                  </a:lnTo>
                  <a:lnTo>
                    <a:pt x="0" y="101"/>
                  </a:lnTo>
                  <a:lnTo>
                    <a:pt x="6" y="107"/>
                  </a:lnTo>
                  <a:lnTo>
                    <a:pt x="37" y="126"/>
                  </a:lnTo>
                  <a:lnTo>
                    <a:pt x="63" y="139"/>
                  </a:lnTo>
                  <a:lnTo>
                    <a:pt x="94" y="145"/>
                  </a:lnTo>
                  <a:lnTo>
                    <a:pt x="113" y="145"/>
                  </a:lnTo>
                  <a:lnTo>
                    <a:pt x="132" y="139"/>
                  </a:lnTo>
                  <a:lnTo>
                    <a:pt x="170" y="113"/>
                  </a:lnTo>
                  <a:lnTo>
                    <a:pt x="183" y="101"/>
                  </a:lnTo>
                  <a:lnTo>
                    <a:pt x="189" y="88"/>
                  </a:lnTo>
                  <a:lnTo>
                    <a:pt x="195" y="8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9" name="フリーフォーム 408"/>
            <p:cNvSpPr>
              <a:spLocks/>
            </p:cNvSpPr>
            <p:nvPr/>
          </p:nvSpPr>
          <p:spPr bwMode="auto">
            <a:xfrm>
              <a:off x="1665" y="3550"/>
              <a:ext cx="25" cy="31"/>
            </a:xfrm>
            <a:custGeom>
              <a:avLst/>
              <a:gdLst/>
              <a:ahLst/>
              <a:cxnLst>
                <a:cxn ang="0">
                  <a:pos x="19" y="31"/>
                </a:cxn>
                <a:cxn ang="0">
                  <a:pos x="25" y="25"/>
                </a:cxn>
                <a:cxn ang="0">
                  <a:pos x="25" y="1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13" y="31"/>
                </a:cxn>
                <a:cxn ang="0">
                  <a:pos x="19" y="31"/>
                </a:cxn>
              </a:cxnLst>
              <a:rect l="0" t="0" r="0" b="0"/>
              <a:pathLst>
                <a:path w="25" h="31">
                  <a:moveTo>
                    <a:pt x="19" y="31"/>
                  </a:moveTo>
                  <a:lnTo>
                    <a:pt x="25" y="25"/>
                  </a:lnTo>
                  <a:lnTo>
                    <a:pt x="25" y="1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13" y="31"/>
                  </a:lnTo>
                  <a:lnTo>
                    <a:pt x="19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0" name="フリーフォーム 409"/>
            <p:cNvSpPr>
              <a:spLocks/>
            </p:cNvSpPr>
            <p:nvPr/>
          </p:nvSpPr>
          <p:spPr bwMode="auto">
            <a:xfrm>
              <a:off x="1034" y="2130"/>
              <a:ext cx="738" cy="549"/>
            </a:xfrm>
            <a:custGeom>
              <a:avLst/>
              <a:gdLst/>
              <a:ahLst/>
              <a:cxnLst>
                <a:cxn ang="0">
                  <a:pos x="221" y="511"/>
                </a:cxn>
                <a:cxn ang="0">
                  <a:pos x="227" y="461"/>
                </a:cxn>
                <a:cxn ang="0">
                  <a:pos x="227" y="442"/>
                </a:cxn>
                <a:cxn ang="0">
                  <a:pos x="259" y="417"/>
                </a:cxn>
                <a:cxn ang="0">
                  <a:pos x="284" y="385"/>
                </a:cxn>
                <a:cxn ang="0">
                  <a:pos x="322" y="322"/>
                </a:cxn>
                <a:cxn ang="0">
                  <a:pos x="404" y="265"/>
                </a:cxn>
                <a:cxn ang="0">
                  <a:pos x="511" y="189"/>
                </a:cxn>
                <a:cxn ang="0">
                  <a:pos x="656" y="89"/>
                </a:cxn>
                <a:cxn ang="0">
                  <a:pos x="707" y="57"/>
                </a:cxn>
                <a:cxn ang="0">
                  <a:pos x="732" y="57"/>
                </a:cxn>
                <a:cxn ang="0">
                  <a:pos x="732" y="19"/>
                </a:cxn>
                <a:cxn ang="0">
                  <a:pos x="713" y="0"/>
                </a:cxn>
                <a:cxn ang="0">
                  <a:pos x="688" y="19"/>
                </a:cxn>
                <a:cxn ang="0">
                  <a:pos x="644" y="57"/>
                </a:cxn>
                <a:cxn ang="0">
                  <a:pos x="537" y="101"/>
                </a:cxn>
                <a:cxn ang="0">
                  <a:pos x="461" y="164"/>
                </a:cxn>
                <a:cxn ang="0">
                  <a:pos x="391" y="189"/>
                </a:cxn>
                <a:cxn ang="0">
                  <a:pos x="240" y="309"/>
                </a:cxn>
                <a:cxn ang="0">
                  <a:pos x="221" y="322"/>
                </a:cxn>
                <a:cxn ang="0">
                  <a:pos x="177" y="347"/>
                </a:cxn>
                <a:cxn ang="0">
                  <a:pos x="158" y="347"/>
                </a:cxn>
                <a:cxn ang="0">
                  <a:pos x="107" y="328"/>
                </a:cxn>
                <a:cxn ang="0">
                  <a:pos x="69" y="335"/>
                </a:cxn>
                <a:cxn ang="0">
                  <a:pos x="19" y="360"/>
                </a:cxn>
                <a:cxn ang="0">
                  <a:pos x="0" y="379"/>
                </a:cxn>
                <a:cxn ang="0">
                  <a:pos x="0" y="404"/>
                </a:cxn>
                <a:cxn ang="0">
                  <a:pos x="25" y="486"/>
                </a:cxn>
                <a:cxn ang="0">
                  <a:pos x="82" y="543"/>
                </a:cxn>
                <a:cxn ang="0">
                  <a:pos x="133" y="549"/>
                </a:cxn>
                <a:cxn ang="0">
                  <a:pos x="189" y="530"/>
                </a:cxn>
                <a:cxn ang="0">
                  <a:pos x="215" y="518"/>
                </a:cxn>
              </a:cxnLst>
              <a:rect l="0" t="0" r="0" b="0"/>
              <a:pathLst>
                <a:path w="738" h="549">
                  <a:moveTo>
                    <a:pt x="215" y="518"/>
                  </a:moveTo>
                  <a:lnTo>
                    <a:pt x="221" y="511"/>
                  </a:lnTo>
                  <a:lnTo>
                    <a:pt x="227" y="492"/>
                  </a:lnTo>
                  <a:lnTo>
                    <a:pt x="227" y="461"/>
                  </a:lnTo>
                  <a:lnTo>
                    <a:pt x="227" y="448"/>
                  </a:lnTo>
                  <a:lnTo>
                    <a:pt x="227" y="442"/>
                  </a:lnTo>
                  <a:lnTo>
                    <a:pt x="240" y="435"/>
                  </a:lnTo>
                  <a:lnTo>
                    <a:pt x="259" y="417"/>
                  </a:lnTo>
                  <a:lnTo>
                    <a:pt x="271" y="404"/>
                  </a:lnTo>
                  <a:lnTo>
                    <a:pt x="284" y="385"/>
                  </a:lnTo>
                  <a:lnTo>
                    <a:pt x="309" y="341"/>
                  </a:lnTo>
                  <a:lnTo>
                    <a:pt x="322" y="322"/>
                  </a:lnTo>
                  <a:lnTo>
                    <a:pt x="341" y="309"/>
                  </a:lnTo>
                  <a:lnTo>
                    <a:pt x="404" y="265"/>
                  </a:lnTo>
                  <a:lnTo>
                    <a:pt x="461" y="215"/>
                  </a:lnTo>
                  <a:lnTo>
                    <a:pt x="511" y="189"/>
                  </a:lnTo>
                  <a:lnTo>
                    <a:pt x="568" y="152"/>
                  </a:lnTo>
                  <a:lnTo>
                    <a:pt x="656" y="89"/>
                  </a:lnTo>
                  <a:lnTo>
                    <a:pt x="682" y="63"/>
                  </a:lnTo>
                  <a:lnTo>
                    <a:pt x="707" y="57"/>
                  </a:lnTo>
                  <a:lnTo>
                    <a:pt x="726" y="57"/>
                  </a:lnTo>
                  <a:lnTo>
                    <a:pt x="732" y="57"/>
                  </a:lnTo>
                  <a:lnTo>
                    <a:pt x="738" y="51"/>
                  </a:lnTo>
                  <a:lnTo>
                    <a:pt x="732" y="19"/>
                  </a:lnTo>
                  <a:lnTo>
                    <a:pt x="726" y="6"/>
                  </a:lnTo>
                  <a:lnTo>
                    <a:pt x="713" y="0"/>
                  </a:lnTo>
                  <a:lnTo>
                    <a:pt x="694" y="6"/>
                  </a:lnTo>
                  <a:lnTo>
                    <a:pt x="688" y="19"/>
                  </a:lnTo>
                  <a:lnTo>
                    <a:pt x="682" y="44"/>
                  </a:lnTo>
                  <a:lnTo>
                    <a:pt x="644" y="57"/>
                  </a:lnTo>
                  <a:lnTo>
                    <a:pt x="587" y="76"/>
                  </a:lnTo>
                  <a:lnTo>
                    <a:pt x="537" y="101"/>
                  </a:lnTo>
                  <a:lnTo>
                    <a:pt x="492" y="133"/>
                  </a:lnTo>
                  <a:lnTo>
                    <a:pt x="461" y="164"/>
                  </a:lnTo>
                  <a:lnTo>
                    <a:pt x="423" y="183"/>
                  </a:lnTo>
                  <a:lnTo>
                    <a:pt x="391" y="189"/>
                  </a:lnTo>
                  <a:lnTo>
                    <a:pt x="360" y="208"/>
                  </a:lnTo>
                  <a:lnTo>
                    <a:pt x="240" y="309"/>
                  </a:lnTo>
                  <a:lnTo>
                    <a:pt x="227" y="316"/>
                  </a:lnTo>
                  <a:lnTo>
                    <a:pt x="221" y="322"/>
                  </a:lnTo>
                  <a:lnTo>
                    <a:pt x="196" y="328"/>
                  </a:lnTo>
                  <a:lnTo>
                    <a:pt x="177" y="347"/>
                  </a:lnTo>
                  <a:lnTo>
                    <a:pt x="170" y="347"/>
                  </a:lnTo>
                  <a:lnTo>
                    <a:pt x="158" y="347"/>
                  </a:lnTo>
                  <a:lnTo>
                    <a:pt x="126" y="335"/>
                  </a:lnTo>
                  <a:lnTo>
                    <a:pt x="107" y="328"/>
                  </a:lnTo>
                  <a:lnTo>
                    <a:pt x="88" y="328"/>
                  </a:lnTo>
                  <a:lnTo>
                    <a:pt x="69" y="335"/>
                  </a:lnTo>
                  <a:lnTo>
                    <a:pt x="51" y="347"/>
                  </a:lnTo>
                  <a:lnTo>
                    <a:pt x="19" y="360"/>
                  </a:lnTo>
                  <a:lnTo>
                    <a:pt x="6" y="366"/>
                  </a:lnTo>
                  <a:lnTo>
                    <a:pt x="0" y="379"/>
                  </a:lnTo>
                  <a:lnTo>
                    <a:pt x="0" y="391"/>
                  </a:lnTo>
                  <a:lnTo>
                    <a:pt x="0" y="404"/>
                  </a:lnTo>
                  <a:lnTo>
                    <a:pt x="19" y="454"/>
                  </a:lnTo>
                  <a:lnTo>
                    <a:pt x="25" y="486"/>
                  </a:lnTo>
                  <a:lnTo>
                    <a:pt x="38" y="511"/>
                  </a:lnTo>
                  <a:lnTo>
                    <a:pt x="82" y="543"/>
                  </a:lnTo>
                  <a:lnTo>
                    <a:pt x="107" y="549"/>
                  </a:lnTo>
                  <a:lnTo>
                    <a:pt x="133" y="549"/>
                  </a:lnTo>
                  <a:lnTo>
                    <a:pt x="164" y="543"/>
                  </a:lnTo>
                  <a:lnTo>
                    <a:pt x="189" y="530"/>
                  </a:lnTo>
                  <a:lnTo>
                    <a:pt x="208" y="518"/>
                  </a:lnTo>
                  <a:lnTo>
                    <a:pt x="215" y="518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lumMod val="20000"/>
                    <a:lumOff val="80000"/>
                  </a:schemeClr>
                </a:gs>
                <a:gs pos="15000">
                  <a:schemeClr val="accent1">
                    <a:lumMod val="20000"/>
                    <a:lumOff val="80000"/>
                  </a:schemeClr>
                </a:gs>
                <a:gs pos="30000">
                  <a:schemeClr val="accent2">
                    <a:lumMod val="20000"/>
                    <a:lumOff val="80000"/>
                  </a:schemeClr>
                </a:gs>
                <a:gs pos="45000">
                  <a:schemeClr val="accent2">
                    <a:lumMod val="20000"/>
                    <a:lumOff val="80000"/>
                  </a:schemeClr>
                </a:gs>
                <a:gs pos="60000">
                  <a:schemeClr val="accent3">
                    <a:lumMod val="20000"/>
                    <a:lumOff val="80000"/>
                  </a:schemeClr>
                </a:gs>
                <a:gs pos="80000">
                  <a:schemeClr val="accent4">
                    <a:lumMod val="20000"/>
                    <a:lumOff val="8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180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1" name="フリーフォーム 410"/>
            <p:cNvSpPr>
              <a:spLocks/>
            </p:cNvSpPr>
            <p:nvPr/>
          </p:nvSpPr>
          <p:spPr bwMode="auto">
            <a:xfrm>
              <a:off x="1785" y="1998"/>
              <a:ext cx="183" cy="176"/>
            </a:xfrm>
            <a:custGeom>
              <a:avLst/>
              <a:gdLst/>
              <a:ahLst/>
              <a:cxnLst>
                <a:cxn ang="0">
                  <a:pos x="51" y="176"/>
                </a:cxn>
                <a:cxn ang="0">
                  <a:pos x="70" y="170"/>
                </a:cxn>
                <a:cxn ang="0">
                  <a:pos x="82" y="157"/>
                </a:cxn>
                <a:cxn ang="0">
                  <a:pos x="101" y="132"/>
                </a:cxn>
                <a:cxn ang="0">
                  <a:pos x="101" y="107"/>
                </a:cxn>
                <a:cxn ang="0">
                  <a:pos x="107" y="101"/>
                </a:cxn>
                <a:cxn ang="0">
                  <a:pos x="126" y="107"/>
                </a:cxn>
                <a:cxn ang="0">
                  <a:pos x="139" y="107"/>
                </a:cxn>
                <a:cxn ang="0">
                  <a:pos x="145" y="107"/>
                </a:cxn>
                <a:cxn ang="0">
                  <a:pos x="164" y="101"/>
                </a:cxn>
                <a:cxn ang="0">
                  <a:pos x="177" y="88"/>
                </a:cxn>
                <a:cxn ang="0">
                  <a:pos x="183" y="69"/>
                </a:cxn>
                <a:cxn ang="0">
                  <a:pos x="183" y="38"/>
                </a:cxn>
                <a:cxn ang="0">
                  <a:pos x="170" y="6"/>
                </a:cxn>
                <a:cxn ang="0">
                  <a:pos x="158" y="0"/>
                </a:cxn>
                <a:cxn ang="0">
                  <a:pos x="139" y="0"/>
                </a:cxn>
                <a:cxn ang="0">
                  <a:pos x="126" y="12"/>
                </a:cxn>
                <a:cxn ang="0">
                  <a:pos x="88" y="69"/>
                </a:cxn>
                <a:cxn ang="0">
                  <a:pos x="82" y="69"/>
                </a:cxn>
                <a:cxn ang="0">
                  <a:pos x="70" y="63"/>
                </a:cxn>
                <a:cxn ang="0">
                  <a:pos x="57" y="63"/>
                </a:cxn>
                <a:cxn ang="0">
                  <a:pos x="38" y="63"/>
                </a:cxn>
                <a:cxn ang="0">
                  <a:pos x="6" y="88"/>
                </a:cxn>
                <a:cxn ang="0">
                  <a:pos x="0" y="107"/>
                </a:cxn>
                <a:cxn ang="0">
                  <a:pos x="0" y="120"/>
                </a:cxn>
                <a:cxn ang="0">
                  <a:pos x="0" y="145"/>
                </a:cxn>
                <a:cxn ang="0">
                  <a:pos x="13" y="164"/>
                </a:cxn>
                <a:cxn ang="0">
                  <a:pos x="25" y="170"/>
                </a:cxn>
                <a:cxn ang="0">
                  <a:pos x="44" y="176"/>
                </a:cxn>
                <a:cxn ang="0">
                  <a:pos x="51" y="176"/>
                </a:cxn>
              </a:cxnLst>
              <a:rect l="0" t="0" r="0" b="0"/>
              <a:pathLst>
                <a:path w="183" h="176">
                  <a:moveTo>
                    <a:pt x="51" y="176"/>
                  </a:moveTo>
                  <a:lnTo>
                    <a:pt x="70" y="170"/>
                  </a:lnTo>
                  <a:lnTo>
                    <a:pt x="82" y="157"/>
                  </a:lnTo>
                  <a:lnTo>
                    <a:pt x="101" y="132"/>
                  </a:lnTo>
                  <a:lnTo>
                    <a:pt x="101" y="107"/>
                  </a:lnTo>
                  <a:lnTo>
                    <a:pt x="107" y="101"/>
                  </a:lnTo>
                  <a:lnTo>
                    <a:pt x="126" y="107"/>
                  </a:lnTo>
                  <a:lnTo>
                    <a:pt x="139" y="107"/>
                  </a:lnTo>
                  <a:lnTo>
                    <a:pt x="145" y="107"/>
                  </a:lnTo>
                  <a:lnTo>
                    <a:pt x="164" y="101"/>
                  </a:lnTo>
                  <a:lnTo>
                    <a:pt x="177" y="88"/>
                  </a:lnTo>
                  <a:lnTo>
                    <a:pt x="183" y="69"/>
                  </a:lnTo>
                  <a:lnTo>
                    <a:pt x="183" y="38"/>
                  </a:lnTo>
                  <a:lnTo>
                    <a:pt x="170" y="6"/>
                  </a:lnTo>
                  <a:lnTo>
                    <a:pt x="158" y="0"/>
                  </a:lnTo>
                  <a:lnTo>
                    <a:pt x="139" y="0"/>
                  </a:lnTo>
                  <a:lnTo>
                    <a:pt x="126" y="12"/>
                  </a:lnTo>
                  <a:lnTo>
                    <a:pt x="88" y="69"/>
                  </a:lnTo>
                  <a:lnTo>
                    <a:pt x="82" y="69"/>
                  </a:lnTo>
                  <a:lnTo>
                    <a:pt x="70" y="63"/>
                  </a:lnTo>
                  <a:lnTo>
                    <a:pt x="57" y="63"/>
                  </a:lnTo>
                  <a:lnTo>
                    <a:pt x="38" y="63"/>
                  </a:lnTo>
                  <a:lnTo>
                    <a:pt x="6" y="88"/>
                  </a:lnTo>
                  <a:lnTo>
                    <a:pt x="0" y="107"/>
                  </a:lnTo>
                  <a:lnTo>
                    <a:pt x="0" y="120"/>
                  </a:lnTo>
                  <a:lnTo>
                    <a:pt x="0" y="145"/>
                  </a:lnTo>
                  <a:lnTo>
                    <a:pt x="13" y="164"/>
                  </a:lnTo>
                  <a:lnTo>
                    <a:pt x="25" y="170"/>
                  </a:lnTo>
                  <a:lnTo>
                    <a:pt x="44" y="176"/>
                  </a:lnTo>
                  <a:lnTo>
                    <a:pt x="51" y="17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2" name="フリーフォーム 411"/>
            <p:cNvSpPr>
              <a:spLocks/>
            </p:cNvSpPr>
            <p:nvPr/>
          </p:nvSpPr>
          <p:spPr bwMode="auto">
            <a:xfrm>
              <a:off x="1179" y="2685"/>
              <a:ext cx="82" cy="82"/>
            </a:xfrm>
            <a:custGeom>
              <a:avLst/>
              <a:gdLst/>
              <a:ahLst/>
              <a:cxnLst>
                <a:cxn ang="0">
                  <a:pos x="70" y="76"/>
                </a:cxn>
                <a:cxn ang="0">
                  <a:pos x="76" y="70"/>
                </a:cxn>
                <a:cxn ang="0">
                  <a:pos x="82" y="57"/>
                </a:cxn>
                <a:cxn ang="0">
                  <a:pos x="82" y="38"/>
                </a:cxn>
                <a:cxn ang="0">
                  <a:pos x="76" y="19"/>
                </a:cxn>
                <a:cxn ang="0">
                  <a:pos x="70" y="7"/>
                </a:cxn>
                <a:cxn ang="0">
                  <a:pos x="63" y="0"/>
                </a:cxn>
                <a:cxn ang="0">
                  <a:pos x="44" y="13"/>
                </a:cxn>
                <a:cxn ang="0">
                  <a:pos x="25" y="26"/>
                </a:cxn>
                <a:cxn ang="0">
                  <a:pos x="0" y="45"/>
                </a:cxn>
                <a:cxn ang="0">
                  <a:pos x="0" y="51"/>
                </a:cxn>
                <a:cxn ang="0">
                  <a:pos x="0" y="63"/>
                </a:cxn>
                <a:cxn ang="0">
                  <a:pos x="7" y="76"/>
                </a:cxn>
                <a:cxn ang="0">
                  <a:pos x="19" y="82"/>
                </a:cxn>
                <a:cxn ang="0">
                  <a:pos x="44" y="82"/>
                </a:cxn>
                <a:cxn ang="0">
                  <a:pos x="63" y="76"/>
                </a:cxn>
                <a:cxn ang="0">
                  <a:pos x="70" y="76"/>
                </a:cxn>
              </a:cxnLst>
              <a:rect l="0" t="0" r="0" b="0"/>
              <a:pathLst>
                <a:path w="82" h="82">
                  <a:moveTo>
                    <a:pt x="70" y="76"/>
                  </a:moveTo>
                  <a:lnTo>
                    <a:pt x="76" y="70"/>
                  </a:lnTo>
                  <a:lnTo>
                    <a:pt x="82" y="57"/>
                  </a:lnTo>
                  <a:lnTo>
                    <a:pt x="82" y="38"/>
                  </a:lnTo>
                  <a:lnTo>
                    <a:pt x="76" y="19"/>
                  </a:lnTo>
                  <a:lnTo>
                    <a:pt x="70" y="7"/>
                  </a:lnTo>
                  <a:lnTo>
                    <a:pt x="63" y="0"/>
                  </a:lnTo>
                  <a:lnTo>
                    <a:pt x="44" y="13"/>
                  </a:lnTo>
                  <a:lnTo>
                    <a:pt x="25" y="26"/>
                  </a:lnTo>
                  <a:lnTo>
                    <a:pt x="0" y="45"/>
                  </a:lnTo>
                  <a:lnTo>
                    <a:pt x="0" y="51"/>
                  </a:lnTo>
                  <a:lnTo>
                    <a:pt x="0" y="63"/>
                  </a:lnTo>
                  <a:lnTo>
                    <a:pt x="7" y="76"/>
                  </a:lnTo>
                  <a:lnTo>
                    <a:pt x="19" y="82"/>
                  </a:lnTo>
                  <a:lnTo>
                    <a:pt x="44" y="82"/>
                  </a:lnTo>
                  <a:lnTo>
                    <a:pt x="63" y="76"/>
                  </a:lnTo>
                  <a:lnTo>
                    <a:pt x="70" y="76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3" name="フリーフォーム 412"/>
            <p:cNvSpPr>
              <a:spLocks/>
            </p:cNvSpPr>
            <p:nvPr/>
          </p:nvSpPr>
          <p:spPr bwMode="auto">
            <a:xfrm>
              <a:off x="1268" y="2584"/>
              <a:ext cx="113" cy="133"/>
            </a:xfrm>
            <a:custGeom>
              <a:avLst/>
              <a:gdLst/>
              <a:ahLst/>
              <a:cxnLst>
                <a:cxn ang="0">
                  <a:pos x="56" y="127"/>
                </a:cxn>
                <a:cxn ang="0">
                  <a:pos x="94" y="95"/>
                </a:cxn>
                <a:cxn ang="0">
                  <a:pos x="107" y="89"/>
                </a:cxn>
                <a:cxn ang="0">
                  <a:pos x="113" y="76"/>
                </a:cxn>
                <a:cxn ang="0">
                  <a:pos x="113" y="45"/>
                </a:cxn>
                <a:cxn ang="0">
                  <a:pos x="107" y="26"/>
                </a:cxn>
                <a:cxn ang="0">
                  <a:pos x="94" y="13"/>
                </a:cxn>
                <a:cxn ang="0">
                  <a:pos x="82" y="7"/>
                </a:cxn>
                <a:cxn ang="0">
                  <a:pos x="69" y="0"/>
                </a:cxn>
                <a:cxn ang="0">
                  <a:pos x="50" y="7"/>
                </a:cxn>
                <a:cxn ang="0">
                  <a:pos x="37" y="19"/>
                </a:cxn>
                <a:cxn ang="0">
                  <a:pos x="31" y="38"/>
                </a:cxn>
                <a:cxn ang="0">
                  <a:pos x="31" y="51"/>
                </a:cxn>
                <a:cxn ang="0">
                  <a:pos x="25" y="70"/>
                </a:cxn>
                <a:cxn ang="0">
                  <a:pos x="19" y="82"/>
                </a:cxn>
                <a:cxn ang="0">
                  <a:pos x="6" y="95"/>
                </a:cxn>
                <a:cxn ang="0">
                  <a:pos x="0" y="108"/>
                </a:cxn>
                <a:cxn ang="0">
                  <a:pos x="0" y="114"/>
                </a:cxn>
                <a:cxn ang="0">
                  <a:pos x="12" y="127"/>
                </a:cxn>
                <a:cxn ang="0">
                  <a:pos x="31" y="133"/>
                </a:cxn>
                <a:cxn ang="0">
                  <a:pos x="50" y="127"/>
                </a:cxn>
                <a:cxn ang="0">
                  <a:pos x="50" y="127"/>
                </a:cxn>
                <a:cxn ang="0">
                  <a:pos x="56" y="127"/>
                </a:cxn>
              </a:cxnLst>
              <a:rect l="0" t="0" r="0" b="0"/>
              <a:pathLst>
                <a:path w="113" h="133">
                  <a:moveTo>
                    <a:pt x="56" y="127"/>
                  </a:moveTo>
                  <a:lnTo>
                    <a:pt x="94" y="95"/>
                  </a:lnTo>
                  <a:lnTo>
                    <a:pt x="107" y="89"/>
                  </a:lnTo>
                  <a:lnTo>
                    <a:pt x="113" y="76"/>
                  </a:lnTo>
                  <a:lnTo>
                    <a:pt x="113" y="45"/>
                  </a:lnTo>
                  <a:lnTo>
                    <a:pt x="107" y="26"/>
                  </a:lnTo>
                  <a:lnTo>
                    <a:pt x="94" y="13"/>
                  </a:lnTo>
                  <a:lnTo>
                    <a:pt x="82" y="7"/>
                  </a:lnTo>
                  <a:lnTo>
                    <a:pt x="69" y="0"/>
                  </a:lnTo>
                  <a:lnTo>
                    <a:pt x="50" y="7"/>
                  </a:lnTo>
                  <a:lnTo>
                    <a:pt x="37" y="19"/>
                  </a:lnTo>
                  <a:lnTo>
                    <a:pt x="31" y="38"/>
                  </a:lnTo>
                  <a:lnTo>
                    <a:pt x="31" y="51"/>
                  </a:lnTo>
                  <a:lnTo>
                    <a:pt x="25" y="70"/>
                  </a:lnTo>
                  <a:lnTo>
                    <a:pt x="19" y="82"/>
                  </a:lnTo>
                  <a:lnTo>
                    <a:pt x="6" y="95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12" y="127"/>
                  </a:lnTo>
                  <a:lnTo>
                    <a:pt x="31" y="133"/>
                  </a:lnTo>
                  <a:lnTo>
                    <a:pt x="50" y="127"/>
                  </a:lnTo>
                  <a:lnTo>
                    <a:pt x="50" y="127"/>
                  </a:lnTo>
                  <a:lnTo>
                    <a:pt x="56" y="12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4" name="フリーフォーム 413"/>
            <p:cNvSpPr>
              <a:spLocks/>
            </p:cNvSpPr>
            <p:nvPr/>
          </p:nvSpPr>
          <p:spPr bwMode="auto">
            <a:xfrm>
              <a:off x="1552" y="2471"/>
              <a:ext cx="69" cy="82"/>
            </a:xfrm>
            <a:custGeom>
              <a:avLst/>
              <a:gdLst/>
              <a:ahLst/>
              <a:cxnLst>
                <a:cxn ang="0">
                  <a:pos x="25" y="82"/>
                </a:cxn>
                <a:cxn ang="0">
                  <a:pos x="37" y="82"/>
                </a:cxn>
                <a:cxn ang="0">
                  <a:pos x="50" y="82"/>
                </a:cxn>
                <a:cxn ang="0">
                  <a:pos x="63" y="69"/>
                </a:cxn>
                <a:cxn ang="0">
                  <a:pos x="69" y="44"/>
                </a:cxn>
                <a:cxn ang="0">
                  <a:pos x="69" y="19"/>
                </a:cxn>
                <a:cxn ang="0">
                  <a:pos x="56" y="6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19" y="12"/>
                </a:cxn>
                <a:cxn ang="0">
                  <a:pos x="12" y="25"/>
                </a:cxn>
                <a:cxn ang="0">
                  <a:pos x="0" y="57"/>
                </a:cxn>
                <a:cxn ang="0">
                  <a:pos x="6" y="76"/>
                </a:cxn>
                <a:cxn ang="0">
                  <a:pos x="19" y="82"/>
                </a:cxn>
                <a:cxn ang="0">
                  <a:pos x="25" y="82"/>
                </a:cxn>
              </a:cxnLst>
              <a:rect l="0" t="0" r="0" b="0"/>
              <a:pathLst>
                <a:path w="69" h="82">
                  <a:moveTo>
                    <a:pt x="25" y="82"/>
                  </a:moveTo>
                  <a:lnTo>
                    <a:pt x="37" y="82"/>
                  </a:lnTo>
                  <a:lnTo>
                    <a:pt x="50" y="82"/>
                  </a:lnTo>
                  <a:lnTo>
                    <a:pt x="63" y="69"/>
                  </a:lnTo>
                  <a:lnTo>
                    <a:pt x="69" y="44"/>
                  </a:lnTo>
                  <a:lnTo>
                    <a:pt x="69" y="19"/>
                  </a:lnTo>
                  <a:lnTo>
                    <a:pt x="56" y="6"/>
                  </a:lnTo>
                  <a:lnTo>
                    <a:pt x="44" y="0"/>
                  </a:lnTo>
                  <a:lnTo>
                    <a:pt x="31" y="0"/>
                  </a:lnTo>
                  <a:lnTo>
                    <a:pt x="19" y="12"/>
                  </a:lnTo>
                  <a:lnTo>
                    <a:pt x="12" y="25"/>
                  </a:lnTo>
                  <a:lnTo>
                    <a:pt x="0" y="57"/>
                  </a:lnTo>
                  <a:lnTo>
                    <a:pt x="6" y="76"/>
                  </a:lnTo>
                  <a:lnTo>
                    <a:pt x="19" y="82"/>
                  </a:lnTo>
                  <a:lnTo>
                    <a:pt x="25" y="8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5" name="フリーフォーム 414"/>
            <p:cNvSpPr>
              <a:spLocks/>
            </p:cNvSpPr>
            <p:nvPr/>
          </p:nvSpPr>
          <p:spPr bwMode="auto">
            <a:xfrm>
              <a:off x="1129" y="2105"/>
              <a:ext cx="44" cy="31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12" y="31"/>
                </a:cxn>
                <a:cxn ang="0">
                  <a:pos x="31" y="31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1" y="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0" y="25"/>
                </a:cxn>
              </a:cxnLst>
              <a:rect l="0" t="0" r="0" b="0"/>
              <a:pathLst>
                <a:path w="44" h="31">
                  <a:moveTo>
                    <a:pt x="0" y="25"/>
                  </a:moveTo>
                  <a:lnTo>
                    <a:pt x="12" y="31"/>
                  </a:lnTo>
                  <a:lnTo>
                    <a:pt x="31" y="31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1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6" name="フリーフォーム 415"/>
            <p:cNvSpPr>
              <a:spLocks/>
            </p:cNvSpPr>
            <p:nvPr/>
          </p:nvSpPr>
          <p:spPr bwMode="auto">
            <a:xfrm>
              <a:off x="3363" y="3581"/>
              <a:ext cx="76" cy="76"/>
            </a:xfrm>
            <a:custGeom>
              <a:avLst/>
              <a:gdLst/>
              <a:ahLst/>
              <a:cxnLst>
                <a:cxn ang="0">
                  <a:pos x="57" y="70"/>
                </a:cxn>
                <a:cxn ang="0">
                  <a:pos x="69" y="57"/>
                </a:cxn>
                <a:cxn ang="0">
                  <a:pos x="76" y="44"/>
                </a:cxn>
                <a:cxn ang="0">
                  <a:pos x="76" y="25"/>
                </a:cxn>
                <a:cxn ang="0">
                  <a:pos x="63" y="7"/>
                </a:cxn>
                <a:cxn ang="0">
                  <a:pos x="50" y="0"/>
                </a:cxn>
                <a:cxn ang="0">
                  <a:pos x="44" y="0"/>
                </a:cxn>
                <a:cxn ang="0">
                  <a:pos x="19" y="13"/>
                </a:cxn>
                <a:cxn ang="0">
                  <a:pos x="6" y="32"/>
                </a:cxn>
                <a:cxn ang="0">
                  <a:pos x="0" y="38"/>
                </a:cxn>
                <a:cxn ang="0">
                  <a:pos x="6" y="51"/>
                </a:cxn>
                <a:cxn ang="0">
                  <a:pos x="19" y="70"/>
                </a:cxn>
                <a:cxn ang="0">
                  <a:pos x="31" y="76"/>
                </a:cxn>
                <a:cxn ang="0">
                  <a:pos x="44" y="76"/>
                </a:cxn>
                <a:cxn ang="0">
                  <a:pos x="50" y="70"/>
                </a:cxn>
                <a:cxn ang="0">
                  <a:pos x="57" y="70"/>
                </a:cxn>
              </a:cxnLst>
              <a:rect l="0" t="0" r="0" b="0"/>
              <a:pathLst>
                <a:path w="76" h="76">
                  <a:moveTo>
                    <a:pt x="57" y="70"/>
                  </a:moveTo>
                  <a:lnTo>
                    <a:pt x="69" y="57"/>
                  </a:lnTo>
                  <a:lnTo>
                    <a:pt x="76" y="44"/>
                  </a:lnTo>
                  <a:lnTo>
                    <a:pt x="76" y="25"/>
                  </a:lnTo>
                  <a:lnTo>
                    <a:pt x="63" y="7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19" y="13"/>
                  </a:lnTo>
                  <a:lnTo>
                    <a:pt x="6" y="32"/>
                  </a:lnTo>
                  <a:lnTo>
                    <a:pt x="0" y="38"/>
                  </a:lnTo>
                  <a:lnTo>
                    <a:pt x="6" y="51"/>
                  </a:lnTo>
                  <a:lnTo>
                    <a:pt x="19" y="70"/>
                  </a:lnTo>
                  <a:lnTo>
                    <a:pt x="31" y="76"/>
                  </a:lnTo>
                  <a:lnTo>
                    <a:pt x="44" y="76"/>
                  </a:lnTo>
                  <a:lnTo>
                    <a:pt x="50" y="70"/>
                  </a:lnTo>
                  <a:lnTo>
                    <a:pt x="57" y="70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7" name="フリーフォーム 416"/>
            <p:cNvSpPr>
              <a:spLocks/>
            </p:cNvSpPr>
            <p:nvPr/>
          </p:nvSpPr>
          <p:spPr bwMode="auto">
            <a:xfrm>
              <a:off x="1804" y="2824"/>
              <a:ext cx="57" cy="57"/>
            </a:xfrm>
            <a:custGeom>
              <a:avLst/>
              <a:gdLst/>
              <a:ahLst/>
              <a:cxnLst>
                <a:cxn ang="0">
                  <a:pos x="38" y="57"/>
                </a:cxn>
                <a:cxn ang="0">
                  <a:pos x="51" y="51"/>
                </a:cxn>
                <a:cxn ang="0">
                  <a:pos x="57" y="38"/>
                </a:cxn>
                <a:cxn ang="0">
                  <a:pos x="57" y="25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6" y="51"/>
                </a:cxn>
                <a:cxn ang="0">
                  <a:pos x="19" y="57"/>
                </a:cxn>
                <a:cxn ang="0">
                  <a:pos x="32" y="57"/>
                </a:cxn>
                <a:cxn ang="0">
                  <a:pos x="38" y="57"/>
                </a:cxn>
              </a:cxnLst>
              <a:rect l="0" t="0" r="0" b="0"/>
              <a:pathLst>
                <a:path w="57" h="57">
                  <a:moveTo>
                    <a:pt x="38" y="57"/>
                  </a:moveTo>
                  <a:lnTo>
                    <a:pt x="51" y="51"/>
                  </a:lnTo>
                  <a:lnTo>
                    <a:pt x="57" y="38"/>
                  </a:lnTo>
                  <a:lnTo>
                    <a:pt x="57" y="25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6" y="51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38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8" name="フリーフォーム 417"/>
            <p:cNvSpPr>
              <a:spLocks/>
            </p:cNvSpPr>
            <p:nvPr/>
          </p:nvSpPr>
          <p:spPr bwMode="auto">
            <a:xfrm>
              <a:off x="1842" y="2420"/>
              <a:ext cx="82" cy="89"/>
            </a:xfrm>
            <a:custGeom>
              <a:avLst/>
              <a:gdLst/>
              <a:ahLst/>
              <a:cxnLst>
                <a:cxn ang="0">
                  <a:pos x="50" y="89"/>
                </a:cxn>
                <a:cxn ang="0">
                  <a:pos x="76" y="70"/>
                </a:cxn>
                <a:cxn ang="0">
                  <a:pos x="82" y="57"/>
                </a:cxn>
                <a:cxn ang="0">
                  <a:pos x="82" y="38"/>
                </a:cxn>
                <a:cxn ang="0">
                  <a:pos x="76" y="26"/>
                </a:cxn>
                <a:cxn ang="0">
                  <a:pos x="69" y="7"/>
                </a:cxn>
                <a:cxn ang="0">
                  <a:pos x="50" y="0"/>
                </a:cxn>
                <a:cxn ang="0">
                  <a:pos x="38" y="0"/>
                </a:cxn>
                <a:cxn ang="0">
                  <a:pos x="19" y="7"/>
                </a:cxn>
                <a:cxn ang="0">
                  <a:pos x="6" y="26"/>
                </a:cxn>
                <a:cxn ang="0">
                  <a:pos x="0" y="38"/>
                </a:cxn>
                <a:cxn ang="0">
                  <a:pos x="0" y="57"/>
                </a:cxn>
                <a:cxn ang="0">
                  <a:pos x="25" y="82"/>
                </a:cxn>
                <a:cxn ang="0">
                  <a:pos x="38" y="89"/>
                </a:cxn>
                <a:cxn ang="0">
                  <a:pos x="44" y="89"/>
                </a:cxn>
                <a:cxn ang="0">
                  <a:pos x="50" y="89"/>
                </a:cxn>
              </a:cxnLst>
              <a:rect l="0" t="0" r="0" b="0"/>
              <a:pathLst>
                <a:path w="82" h="89">
                  <a:moveTo>
                    <a:pt x="50" y="89"/>
                  </a:moveTo>
                  <a:lnTo>
                    <a:pt x="76" y="70"/>
                  </a:lnTo>
                  <a:lnTo>
                    <a:pt x="82" y="57"/>
                  </a:lnTo>
                  <a:lnTo>
                    <a:pt x="82" y="38"/>
                  </a:lnTo>
                  <a:lnTo>
                    <a:pt x="76" y="26"/>
                  </a:lnTo>
                  <a:lnTo>
                    <a:pt x="69" y="7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19" y="7"/>
                  </a:lnTo>
                  <a:lnTo>
                    <a:pt x="6" y="26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25" y="82"/>
                  </a:lnTo>
                  <a:lnTo>
                    <a:pt x="38" y="89"/>
                  </a:lnTo>
                  <a:lnTo>
                    <a:pt x="44" y="89"/>
                  </a:lnTo>
                  <a:lnTo>
                    <a:pt x="50" y="8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9" name="フリーフォーム 418"/>
            <p:cNvSpPr>
              <a:spLocks/>
            </p:cNvSpPr>
            <p:nvPr/>
          </p:nvSpPr>
          <p:spPr bwMode="auto">
            <a:xfrm>
              <a:off x="1943" y="2648"/>
              <a:ext cx="76" cy="63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50" y="56"/>
                </a:cxn>
                <a:cxn ang="0">
                  <a:pos x="63" y="44"/>
                </a:cxn>
                <a:cxn ang="0">
                  <a:pos x="76" y="25"/>
                </a:cxn>
                <a:cxn ang="0">
                  <a:pos x="76" y="12"/>
                </a:cxn>
                <a:cxn ang="0">
                  <a:pos x="69" y="6"/>
                </a:cxn>
                <a:cxn ang="0">
                  <a:pos x="57" y="0"/>
                </a:cxn>
                <a:cxn ang="0">
                  <a:pos x="31" y="6"/>
                </a:cxn>
                <a:cxn ang="0">
                  <a:pos x="12" y="18"/>
                </a:cxn>
                <a:cxn ang="0">
                  <a:pos x="6" y="31"/>
                </a:cxn>
                <a:cxn ang="0">
                  <a:pos x="0" y="37"/>
                </a:cxn>
                <a:cxn ang="0">
                  <a:pos x="6" y="50"/>
                </a:cxn>
                <a:cxn ang="0">
                  <a:pos x="19" y="56"/>
                </a:cxn>
                <a:cxn ang="0">
                  <a:pos x="31" y="63"/>
                </a:cxn>
                <a:cxn ang="0">
                  <a:pos x="38" y="63"/>
                </a:cxn>
              </a:cxnLst>
              <a:rect l="0" t="0" r="0" b="0"/>
              <a:pathLst>
                <a:path w="76" h="63">
                  <a:moveTo>
                    <a:pt x="38" y="63"/>
                  </a:moveTo>
                  <a:lnTo>
                    <a:pt x="50" y="56"/>
                  </a:lnTo>
                  <a:lnTo>
                    <a:pt x="63" y="44"/>
                  </a:lnTo>
                  <a:lnTo>
                    <a:pt x="76" y="25"/>
                  </a:lnTo>
                  <a:lnTo>
                    <a:pt x="76" y="12"/>
                  </a:lnTo>
                  <a:lnTo>
                    <a:pt x="69" y="6"/>
                  </a:lnTo>
                  <a:lnTo>
                    <a:pt x="57" y="0"/>
                  </a:lnTo>
                  <a:lnTo>
                    <a:pt x="31" y="6"/>
                  </a:lnTo>
                  <a:lnTo>
                    <a:pt x="12" y="18"/>
                  </a:lnTo>
                  <a:lnTo>
                    <a:pt x="6" y="31"/>
                  </a:lnTo>
                  <a:lnTo>
                    <a:pt x="0" y="37"/>
                  </a:lnTo>
                  <a:lnTo>
                    <a:pt x="6" y="50"/>
                  </a:lnTo>
                  <a:lnTo>
                    <a:pt x="19" y="56"/>
                  </a:lnTo>
                  <a:lnTo>
                    <a:pt x="31" y="63"/>
                  </a:lnTo>
                  <a:lnTo>
                    <a:pt x="38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0" name="フリーフォーム 419"/>
            <p:cNvSpPr>
              <a:spLocks/>
            </p:cNvSpPr>
            <p:nvPr/>
          </p:nvSpPr>
          <p:spPr bwMode="auto">
            <a:xfrm>
              <a:off x="2025" y="2250"/>
              <a:ext cx="57" cy="63"/>
            </a:xfrm>
            <a:custGeom>
              <a:avLst/>
              <a:gdLst/>
              <a:ahLst/>
              <a:cxnLst>
                <a:cxn ang="0">
                  <a:pos x="19" y="63"/>
                </a:cxn>
                <a:cxn ang="0">
                  <a:pos x="38" y="63"/>
                </a:cxn>
                <a:cxn ang="0">
                  <a:pos x="50" y="51"/>
                </a:cxn>
                <a:cxn ang="0">
                  <a:pos x="57" y="38"/>
                </a:cxn>
                <a:cxn ang="0">
                  <a:pos x="57" y="19"/>
                </a:cxn>
                <a:cxn ang="0">
                  <a:pos x="44" y="6"/>
                </a:cxn>
                <a:cxn ang="0">
                  <a:pos x="38" y="0"/>
                </a:cxn>
                <a:cxn ang="0">
                  <a:pos x="25" y="0"/>
                </a:cxn>
                <a:cxn ang="0">
                  <a:pos x="13" y="6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6" y="57"/>
                </a:cxn>
                <a:cxn ang="0">
                  <a:pos x="13" y="63"/>
                </a:cxn>
                <a:cxn ang="0">
                  <a:pos x="19" y="63"/>
                </a:cxn>
              </a:cxnLst>
              <a:rect l="0" t="0" r="0" b="0"/>
              <a:pathLst>
                <a:path w="57" h="63">
                  <a:moveTo>
                    <a:pt x="19" y="63"/>
                  </a:moveTo>
                  <a:lnTo>
                    <a:pt x="38" y="63"/>
                  </a:lnTo>
                  <a:lnTo>
                    <a:pt x="50" y="51"/>
                  </a:lnTo>
                  <a:lnTo>
                    <a:pt x="57" y="38"/>
                  </a:lnTo>
                  <a:lnTo>
                    <a:pt x="57" y="19"/>
                  </a:lnTo>
                  <a:lnTo>
                    <a:pt x="44" y="6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3" y="6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6" y="57"/>
                  </a:lnTo>
                  <a:lnTo>
                    <a:pt x="13" y="63"/>
                  </a:lnTo>
                  <a:lnTo>
                    <a:pt x="19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1" name="フリーフォーム 420"/>
            <p:cNvSpPr>
              <a:spLocks/>
            </p:cNvSpPr>
            <p:nvPr/>
          </p:nvSpPr>
          <p:spPr bwMode="auto">
            <a:xfrm>
              <a:off x="2176" y="1960"/>
              <a:ext cx="45" cy="44"/>
            </a:xfrm>
            <a:custGeom>
              <a:avLst/>
              <a:gdLst/>
              <a:ahLst/>
              <a:cxnLst>
                <a:cxn ang="0">
                  <a:pos x="32" y="44"/>
                </a:cxn>
                <a:cxn ang="0">
                  <a:pos x="38" y="38"/>
                </a:cxn>
                <a:cxn ang="0">
                  <a:pos x="45" y="31"/>
                </a:cxn>
                <a:cxn ang="0">
                  <a:pos x="38" y="12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7" y="6"/>
                </a:cxn>
                <a:cxn ang="0">
                  <a:pos x="0" y="19"/>
                </a:cxn>
                <a:cxn ang="0">
                  <a:pos x="0" y="38"/>
                </a:cxn>
                <a:cxn ang="0">
                  <a:pos x="13" y="44"/>
                </a:cxn>
                <a:cxn ang="0">
                  <a:pos x="26" y="44"/>
                </a:cxn>
                <a:cxn ang="0">
                  <a:pos x="32" y="44"/>
                </a:cxn>
              </a:cxnLst>
              <a:rect l="0" t="0" r="0" b="0"/>
              <a:pathLst>
                <a:path w="45" h="44">
                  <a:moveTo>
                    <a:pt x="32" y="44"/>
                  </a:moveTo>
                  <a:lnTo>
                    <a:pt x="38" y="38"/>
                  </a:lnTo>
                  <a:lnTo>
                    <a:pt x="45" y="31"/>
                  </a:lnTo>
                  <a:lnTo>
                    <a:pt x="38" y="12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7" y="6"/>
                  </a:lnTo>
                  <a:lnTo>
                    <a:pt x="0" y="19"/>
                  </a:lnTo>
                  <a:lnTo>
                    <a:pt x="0" y="38"/>
                  </a:lnTo>
                  <a:lnTo>
                    <a:pt x="13" y="44"/>
                  </a:lnTo>
                  <a:lnTo>
                    <a:pt x="26" y="44"/>
                  </a:lnTo>
                  <a:lnTo>
                    <a:pt x="32" y="4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2" name="フリーフォーム 421" hidden="1"/>
            <p:cNvSpPr>
              <a:spLocks/>
            </p:cNvSpPr>
            <p:nvPr/>
          </p:nvSpPr>
          <p:spPr bwMode="auto">
            <a:xfrm>
              <a:off x="1905" y="2219"/>
              <a:ext cx="25" cy="31"/>
            </a:xfrm>
            <a:custGeom>
              <a:avLst/>
              <a:gdLst/>
              <a:ahLst/>
              <a:cxnLst>
                <a:cxn ang="0">
                  <a:pos x="13" y="31"/>
                </a:cxn>
                <a:cxn ang="0">
                  <a:pos x="25" y="25"/>
                </a:cxn>
                <a:cxn ang="0">
                  <a:pos x="25" y="12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8"/>
                </a:cxn>
                <a:cxn ang="0">
                  <a:pos x="6" y="25"/>
                </a:cxn>
                <a:cxn ang="0">
                  <a:pos x="6" y="31"/>
                </a:cxn>
                <a:cxn ang="0">
                  <a:pos x="13" y="31"/>
                </a:cxn>
              </a:cxnLst>
              <a:rect l="0" t="0" r="0" b="0"/>
              <a:pathLst>
                <a:path w="25" h="31">
                  <a:moveTo>
                    <a:pt x="13" y="31"/>
                  </a:moveTo>
                  <a:lnTo>
                    <a:pt x="25" y="25"/>
                  </a:lnTo>
                  <a:lnTo>
                    <a:pt x="25" y="12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8"/>
                  </a:lnTo>
                  <a:lnTo>
                    <a:pt x="6" y="25"/>
                  </a:lnTo>
                  <a:lnTo>
                    <a:pt x="6" y="31"/>
                  </a:lnTo>
                  <a:lnTo>
                    <a:pt x="13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3" name="フリーフォーム 422" hidden="1"/>
            <p:cNvSpPr>
              <a:spLocks/>
            </p:cNvSpPr>
            <p:nvPr/>
          </p:nvSpPr>
          <p:spPr bwMode="auto">
            <a:xfrm>
              <a:off x="1974" y="2748"/>
              <a:ext cx="26" cy="26"/>
            </a:xfrm>
            <a:custGeom>
              <a:avLst/>
              <a:gdLst/>
              <a:ahLst/>
              <a:cxnLst>
                <a:cxn ang="0">
                  <a:pos x="19" y="26"/>
                </a:cxn>
                <a:cxn ang="0">
                  <a:pos x="26" y="19"/>
                </a:cxn>
                <a:cxn ang="0">
                  <a:pos x="26" y="7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7" y="26"/>
                </a:cxn>
                <a:cxn ang="0">
                  <a:pos x="13" y="26"/>
                </a:cxn>
                <a:cxn ang="0">
                  <a:pos x="19" y="26"/>
                </a:cxn>
              </a:cxnLst>
              <a:rect l="0" t="0" r="0" b="0"/>
              <a:pathLst>
                <a:path w="26" h="26">
                  <a:moveTo>
                    <a:pt x="19" y="26"/>
                  </a:moveTo>
                  <a:lnTo>
                    <a:pt x="26" y="19"/>
                  </a:lnTo>
                  <a:lnTo>
                    <a:pt x="26" y="7"/>
                  </a:lnTo>
                  <a:lnTo>
                    <a:pt x="19" y="0"/>
                  </a:lnTo>
                  <a:lnTo>
                    <a:pt x="7" y="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7" y="26"/>
                  </a:lnTo>
                  <a:lnTo>
                    <a:pt x="13" y="26"/>
                  </a:lnTo>
                  <a:lnTo>
                    <a:pt x="19" y="26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4" name="フリーフォーム 423"/>
            <p:cNvSpPr>
              <a:spLocks/>
            </p:cNvSpPr>
            <p:nvPr/>
          </p:nvSpPr>
          <p:spPr bwMode="auto">
            <a:xfrm>
              <a:off x="3981" y="2988"/>
              <a:ext cx="51" cy="44"/>
            </a:xfrm>
            <a:custGeom>
              <a:avLst/>
              <a:gdLst/>
              <a:ahLst/>
              <a:cxnLst>
                <a:cxn ang="0">
                  <a:pos x="32" y="38"/>
                </a:cxn>
                <a:cxn ang="0">
                  <a:pos x="45" y="32"/>
                </a:cxn>
                <a:cxn ang="0">
                  <a:pos x="51" y="19"/>
                </a:cxn>
                <a:cxn ang="0">
                  <a:pos x="51" y="13"/>
                </a:cxn>
                <a:cxn ang="0">
                  <a:pos x="45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13" y="44"/>
                </a:cxn>
                <a:cxn ang="0">
                  <a:pos x="26" y="38"/>
                </a:cxn>
                <a:cxn ang="0">
                  <a:pos x="32" y="38"/>
                </a:cxn>
              </a:cxnLst>
              <a:rect l="0" t="0" r="0" b="0"/>
              <a:pathLst>
                <a:path w="51" h="44">
                  <a:moveTo>
                    <a:pt x="32" y="38"/>
                  </a:moveTo>
                  <a:lnTo>
                    <a:pt x="45" y="32"/>
                  </a:lnTo>
                  <a:lnTo>
                    <a:pt x="51" y="19"/>
                  </a:lnTo>
                  <a:lnTo>
                    <a:pt x="51" y="13"/>
                  </a:lnTo>
                  <a:lnTo>
                    <a:pt x="45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13" y="44"/>
                  </a:lnTo>
                  <a:lnTo>
                    <a:pt x="26" y="38"/>
                  </a:lnTo>
                  <a:lnTo>
                    <a:pt x="32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5" name="フリーフォーム 424"/>
            <p:cNvSpPr>
              <a:spLocks/>
            </p:cNvSpPr>
            <p:nvPr/>
          </p:nvSpPr>
          <p:spPr bwMode="auto">
            <a:xfrm>
              <a:off x="3950" y="3487"/>
              <a:ext cx="126" cy="126"/>
            </a:xfrm>
            <a:custGeom>
              <a:avLst/>
              <a:gdLst/>
              <a:ahLst/>
              <a:cxnLst>
                <a:cxn ang="0">
                  <a:pos x="95" y="113"/>
                </a:cxn>
                <a:cxn ang="0">
                  <a:pos x="120" y="82"/>
                </a:cxn>
                <a:cxn ang="0">
                  <a:pos x="126" y="63"/>
                </a:cxn>
                <a:cxn ang="0">
                  <a:pos x="126" y="37"/>
                </a:cxn>
                <a:cxn ang="0">
                  <a:pos x="120" y="25"/>
                </a:cxn>
                <a:cxn ang="0">
                  <a:pos x="107" y="12"/>
                </a:cxn>
                <a:cxn ang="0">
                  <a:pos x="82" y="6"/>
                </a:cxn>
                <a:cxn ang="0">
                  <a:pos x="57" y="0"/>
                </a:cxn>
                <a:cxn ang="0">
                  <a:pos x="44" y="6"/>
                </a:cxn>
                <a:cxn ang="0">
                  <a:pos x="12" y="19"/>
                </a:cxn>
                <a:cxn ang="0">
                  <a:pos x="6" y="31"/>
                </a:cxn>
                <a:cxn ang="0">
                  <a:pos x="0" y="50"/>
                </a:cxn>
                <a:cxn ang="0">
                  <a:pos x="0" y="69"/>
                </a:cxn>
                <a:cxn ang="0">
                  <a:pos x="6" y="88"/>
                </a:cxn>
                <a:cxn ang="0">
                  <a:pos x="19" y="107"/>
                </a:cxn>
                <a:cxn ang="0">
                  <a:pos x="38" y="119"/>
                </a:cxn>
                <a:cxn ang="0">
                  <a:pos x="57" y="126"/>
                </a:cxn>
                <a:cxn ang="0">
                  <a:pos x="69" y="126"/>
                </a:cxn>
                <a:cxn ang="0">
                  <a:pos x="88" y="113"/>
                </a:cxn>
                <a:cxn ang="0">
                  <a:pos x="95" y="113"/>
                </a:cxn>
              </a:cxnLst>
              <a:rect l="0" t="0" r="0" b="0"/>
              <a:pathLst>
                <a:path w="126" h="126">
                  <a:moveTo>
                    <a:pt x="95" y="113"/>
                  </a:moveTo>
                  <a:lnTo>
                    <a:pt x="120" y="82"/>
                  </a:lnTo>
                  <a:lnTo>
                    <a:pt x="126" y="63"/>
                  </a:lnTo>
                  <a:lnTo>
                    <a:pt x="126" y="37"/>
                  </a:lnTo>
                  <a:lnTo>
                    <a:pt x="120" y="25"/>
                  </a:lnTo>
                  <a:lnTo>
                    <a:pt x="107" y="12"/>
                  </a:lnTo>
                  <a:lnTo>
                    <a:pt x="82" y="6"/>
                  </a:lnTo>
                  <a:lnTo>
                    <a:pt x="57" y="0"/>
                  </a:lnTo>
                  <a:lnTo>
                    <a:pt x="44" y="6"/>
                  </a:lnTo>
                  <a:lnTo>
                    <a:pt x="12" y="19"/>
                  </a:lnTo>
                  <a:lnTo>
                    <a:pt x="6" y="31"/>
                  </a:lnTo>
                  <a:lnTo>
                    <a:pt x="0" y="50"/>
                  </a:lnTo>
                  <a:lnTo>
                    <a:pt x="0" y="69"/>
                  </a:lnTo>
                  <a:lnTo>
                    <a:pt x="6" y="88"/>
                  </a:lnTo>
                  <a:lnTo>
                    <a:pt x="19" y="107"/>
                  </a:lnTo>
                  <a:lnTo>
                    <a:pt x="38" y="119"/>
                  </a:lnTo>
                  <a:lnTo>
                    <a:pt x="57" y="126"/>
                  </a:lnTo>
                  <a:lnTo>
                    <a:pt x="69" y="126"/>
                  </a:lnTo>
                  <a:lnTo>
                    <a:pt x="88" y="113"/>
                  </a:lnTo>
                  <a:lnTo>
                    <a:pt x="95" y="113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6" name="フリーフォーム 425"/>
            <p:cNvSpPr>
              <a:spLocks/>
            </p:cNvSpPr>
            <p:nvPr/>
          </p:nvSpPr>
          <p:spPr bwMode="auto">
            <a:xfrm>
              <a:off x="3830" y="3341"/>
              <a:ext cx="38" cy="82"/>
            </a:xfrm>
            <a:custGeom>
              <a:avLst/>
              <a:gdLst/>
              <a:ahLst/>
              <a:cxnLst>
                <a:cxn ang="0">
                  <a:pos x="31" y="76"/>
                </a:cxn>
                <a:cxn ang="0">
                  <a:pos x="38" y="45"/>
                </a:cxn>
                <a:cxn ang="0">
                  <a:pos x="38" y="19"/>
                </a:cxn>
                <a:cxn ang="0">
                  <a:pos x="25" y="7"/>
                </a:cxn>
                <a:cxn ang="0">
                  <a:pos x="6" y="0"/>
                </a:cxn>
                <a:cxn ang="0">
                  <a:pos x="0" y="13"/>
                </a:cxn>
                <a:cxn ang="0">
                  <a:pos x="0" y="32"/>
                </a:cxn>
                <a:cxn ang="0">
                  <a:pos x="6" y="51"/>
                </a:cxn>
                <a:cxn ang="0">
                  <a:pos x="19" y="70"/>
                </a:cxn>
                <a:cxn ang="0">
                  <a:pos x="25" y="82"/>
                </a:cxn>
                <a:cxn ang="0">
                  <a:pos x="25" y="76"/>
                </a:cxn>
                <a:cxn ang="0">
                  <a:pos x="31" y="76"/>
                </a:cxn>
              </a:cxnLst>
              <a:rect l="0" t="0" r="0" b="0"/>
              <a:pathLst>
                <a:path w="38" h="82">
                  <a:moveTo>
                    <a:pt x="31" y="76"/>
                  </a:moveTo>
                  <a:lnTo>
                    <a:pt x="38" y="45"/>
                  </a:lnTo>
                  <a:lnTo>
                    <a:pt x="38" y="19"/>
                  </a:lnTo>
                  <a:lnTo>
                    <a:pt x="25" y="7"/>
                  </a:lnTo>
                  <a:lnTo>
                    <a:pt x="6" y="0"/>
                  </a:lnTo>
                  <a:lnTo>
                    <a:pt x="0" y="13"/>
                  </a:lnTo>
                  <a:lnTo>
                    <a:pt x="0" y="32"/>
                  </a:lnTo>
                  <a:lnTo>
                    <a:pt x="6" y="51"/>
                  </a:lnTo>
                  <a:lnTo>
                    <a:pt x="19" y="70"/>
                  </a:lnTo>
                  <a:lnTo>
                    <a:pt x="25" y="82"/>
                  </a:lnTo>
                  <a:lnTo>
                    <a:pt x="25" y="76"/>
                  </a:lnTo>
                  <a:lnTo>
                    <a:pt x="31" y="76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7" name="フリーフォーム 426"/>
            <p:cNvSpPr>
              <a:spLocks/>
            </p:cNvSpPr>
            <p:nvPr/>
          </p:nvSpPr>
          <p:spPr bwMode="auto">
            <a:xfrm>
              <a:off x="4120" y="3405"/>
              <a:ext cx="234" cy="132"/>
            </a:xfrm>
            <a:custGeom>
              <a:avLst/>
              <a:gdLst/>
              <a:ahLst/>
              <a:cxnLst>
                <a:cxn ang="0">
                  <a:pos x="44" y="132"/>
                </a:cxn>
                <a:cxn ang="0">
                  <a:pos x="51" y="126"/>
                </a:cxn>
                <a:cxn ang="0">
                  <a:pos x="63" y="119"/>
                </a:cxn>
                <a:cxn ang="0">
                  <a:pos x="82" y="107"/>
                </a:cxn>
                <a:cxn ang="0">
                  <a:pos x="95" y="101"/>
                </a:cxn>
                <a:cxn ang="0">
                  <a:pos x="145" y="75"/>
                </a:cxn>
                <a:cxn ang="0">
                  <a:pos x="183" y="50"/>
                </a:cxn>
                <a:cxn ang="0">
                  <a:pos x="196" y="44"/>
                </a:cxn>
                <a:cxn ang="0">
                  <a:pos x="202" y="50"/>
                </a:cxn>
                <a:cxn ang="0">
                  <a:pos x="209" y="50"/>
                </a:cxn>
                <a:cxn ang="0">
                  <a:pos x="221" y="50"/>
                </a:cxn>
                <a:cxn ang="0">
                  <a:pos x="234" y="37"/>
                </a:cxn>
                <a:cxn ang="0">
                  <a:pos x="234" y="25"/>
                </a:cxn>
                <a:cxn ang="0">
                  <a:pos x="221" y="6"/>
                </a:cxn>
                <a:cxn ang="0">
                  <a:pos x="209" y="0"/>
                </a:cxn>
                <a:cxn ang="0">
                  <a:pos x="196" y="0"/>
                </a:cxn>
                <a:cxn ang="0">
                  <a:pos x="196" y="6"/>
                </a:cxn>
                <a:cxn ang="0">
                  <a:pos x="196" y="18"/>
                </a:cxn>
                <a:cxn ang="0">
                  <a:pos x="190" y="31"/>
                </a:cxn>
                <a:cxn ang="0">
                  <a:pos x="171" y="31"/>
                </a:cxn>
                <a:cxn ang="0">
                  <a:pos x="158" y="31"/>
                </a:cxn>
                <a:cxn ang="0">
                  <a:pos x="145" y="37"/>
                </a:cxn>
                <a:cxn ang="0">
                  <a:pos x="126" y="44"/>
                </a:cxn>
                <a:cxn ang="0">
                  <a:pos x="108" y="44"/>
                </a:cxn>
                <a:cxn ang="0">
                  <a:pos x="95" y="50"/>
                </a:cxn>
                <a:cxn ang="0">
                  <a:pos x="82" y="56"/>
                </a:cxn>
                <a:cxn ang="0">
                  <a:pos x="70" y="56"/>
                </a:cxn>
                <a:cxn ang="0">
                  <a:pos x="44" y="56"/>
                </a:cxn>
                <a:cxn ang="0">
                  <a:pos x="19" y="63"/>
                </a:cxn>
                <a:cxn ang="0">
                  <a:pos x="0" y="82"/>
                </a:cxn>
                <a:cxn ang="0">
                  <a:pos x="0" y="101"/>
                </a:cxn>
                <a:cxn ang="0">
                  <a:pos x="7" y="113"/>
                </a:cxn>
                <a:cxn ang="0">
                  <a:pos x="19" y="126"/>
                </a:cxn>
                <a:cxn ang="0">
                  <a:pos x="38" y="132"/>
                </a:cxn>
                <a:cxn ang="0">
                  <a:pos x="44" y="132"/>
                </a:cxn>
              </a:cxnLst>
              <a:rect l="0" t="0" r="0" b="0"/>
              <a:pathLst>
                <a:path w="234" h="132">
                  <a:moveTo>
                    <a:pt x="44" y="132"/>
                  </a:moveTo>
                  <a:lnTo>
                    <a:pt x="51" y="126"/>
                  </a:lnTo>
                  <a:lnTo>
                    <a:pt x="63" y="119"/>
                  </a:lnTo>
                  <a:lnTo>
                    <a:pt x="82" y="107"/>
                  </a:lnTo>
                  <a:lnTo>
                    <a:pt x="95" y="101"/>
                  </a:lnTo>
                  <a:lnTo>
                    <a:pt x="145" y="75"/>
                  </a:lnTo>
                  <a:lnTo>
                    <a:pt x="183" y="50"/>
                  </a:lnTo>
                  <a:lnTo>
                    <a:pt x="196" y="44"/>
                  </a:lnTo>
                  <a:lnTo>
                    <a:pt x="202" y="50"/>
                  </a:lnTo>
                  <a:lnTo>
                    <a:pt x="209" y="50"/>
                  </a:lnTo>
                  <a:lnTo>
                    <a:pt x="221" y="50"/>
                  </a:lnTo>
                  <a:lnTo>
                    <a:pt x="234" y="37"/>
                  </a:lnTo>
                  <a:lnTo>
                    <a:pt x="234" y="25"/>
                  </a:lnTo>
                  <a:lnTo>
                    <a:pt x="221" y="6"/>
                  </a:lnTo>
                  <a:lnTo>
                    <a:pt x="209" y="0"/>
                  </a:lnTo>
                  <a:lnTo>
                    <a:pt x="196" y="0"/>
                  </a:lnTo>
                  <a:lnTo>
                    <a:pt x="196" y="6"/>
                  </a:lnTo>
                  <a:lnTo>
                    <a:pt x="196" y="18"/>
                  </a:lnTo>
                  <a:lnTo>
                    <a:pt x="190" y="31"/>
                  </a:lnTo>
                  <a:lnTo>
                    <a:pt x="171" y="31"/>
                  </a:lnTo>
                  <a:lnTo>
                    <a:pt x="158" y="31"/>
                  </a:lnTo>
                  <a:lnTo>
                    <a:pt x="145" y="37"/>
                  </a:lnTo>
                  <a:lnTo>
                    <a:pt x="126" y="44"/>
                  </a:lnTo>
                  <a:lnTo>
                    <a:pt x="108" y="44"/>
                  </a:lnTo>
                  <a:lnTo>
                    <a:pt x="95" y="50"/>
                  </a:lnTo>
                  <a:lnTo>
                    <a:pt x="82" y="56"/>
                  </a:lnTo>
                  <a:lnTo>
                    <a:pt x="70" y="56"/>
                  </a:lnTo>
                  <a:lnTo>
                    <a:pt x="44" y="56"/>
                  </a:lnTo>
                  <a:lnTo>
                    <a:pt x="19" y="63"/>
                  </a:lnTo>
                  <a:lnTo>
                    <a:pt x="0" y="82"/>
                  </a:lnTo>
                  <a:lnTo>
                    <a:pt x="0" y="101"/>
                  </a:lnTo>
                  <a:lnTo>
                    <a:pt x="7" y="113"/>
                  </a:lnTo>
                  <a:lnTo>
                    <a:pt x="19" y="126"/>
                  </a:lnTo>
                  <a:lnTo>
                    <a:pt x="38" y="132"/>
                  </a:lnTo>
                  <a:lnTo>
                    <a:pt x="44" y="132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8" name="フリーフォーム 427"/>
            <p:cNvSpPr>
              <a:spLocks/>
            </p:cNvSpPr>
            <p:nvPr/>
          </p:nvSpPr>
          <p:spPr bwMode="auto">
            <a:xfrm>
              <a:off x="4379" y="3398"/>
              <a:ext cx="19" cy="19"/>
            </a:xfrm>
            <a:custGeom>
              <a:avLst/>
              <a:gdLst/>
              <a:ahLst/>
              <a:cxnLst>
                <a:cxn ang="0">
                  <a:pos x="13" y="19"/>
                </a:cxn>
                <a:cxn ang="0">
                  <a:pos x="19" y="7"/>
                </a:cxn>
                <a:cxn ang="0">
                  <a:pos x="19" y="0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0" y="13"/>
                </a:cxn>
                <a:cxn ang="0">
                  <a:pos x="6" y="19"/>
                </a:cxn>
                <a:cxn ang="0">
                  <a:pos x="13" y="19"/>
                </a:cxn>
              </a:cxnLst>
              <a:rect l="0" t="0" r="0" b="0"/>
              <a:pathLst>
                <a:path w="19" h="19">
                  <a:moveTo>
                    <a:pt x="13" y="19"/>
                  </a:moveTo>
                  <a:lnTo>
                    <a:pt x="19" y="7"/>
                  </a:lnTo>
                  <a:lnTo>
                    <a:pt x="19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3"/>
                  </a:lnTo>
                  <a:lnTo>
                    <a:pt x="6" y="19"/>
                  </a:lnTo>
                  <a:lnTo>
                    <a:pt x="13" y="1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9" name="フリーフォーム 428"/>
            <p:cNvSpPr>
              <a:spLocks/>
            </p:cNvSpPr>
            <p:nvPr/>
          </p:nvSpPr>
          <p:spPr bwMode="auto">
            <a:xfrm>
              <a:off x="4436" y="3354"/>
              <a:ext cx="38" cy="51"/>
            </a:xfrm>
            <a:custGeom>
              <a:avLst/>
              <a:gdLst/>
              <a:ahLst/>
              <a:cxnLst>
                <a:cxn ang="0">
                  <a:pos x="31" y="44"/>
                </a:cxn>
                <a:cxn ang="0">
                  <a:pos x="38" y="32"/>
                </a:cxn>
                <a:cxn ang="0">
                  <a:pos x="38" y="25"/>
                </a:cxn>
                <a:cxn ang="0">
                  <a:pos x="31" y="13"/>
                </a:cxn>
                <a:cxn ang="0">
                  <a:pos x="25" y="6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32"/>
                </a:cxn>
                <a:cxn ang="0">
                  <a:pos x="0" y="38"/>
                </a:cxn>
                <a:cxn ang="0">
                  <a:pos x="12" y="51"/>
                </a:cxn>
                <a:cxn ang="0">
                  <a:pos x="19" y="51"/>
                </a:cxn>
                <a:cxn ang="0">
                  <a:pos x="25" y="44"/>
                </a:cxn>
                <a:cxn ang="0">
                  <a:pos x="31" y="44"/>
                </a:cxn>
              </a:cxnLst>
              <a:rect l="0" t="0" r="0" b="0"/>
              <a:pathLst>
                <a:path w="38" h="51">
                  <a:moveTo>
                    <a:pt x="31" y="44"/>
                  </a:moveTo>
                  <a:lnTo>
                    <a:pt x="38" y="32"/>
                  </a:lnTo>
                  <a:lnTo>
                    <a:pt x="38" y="25"/>
                  </a:lnTo>
                  <a:lnTo>
                    <a:pt x="31" y="13"/>
                  </a:lnTo>
                  <a:lnTo>
                    <a:pt x="25" y="6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12" y="51"/>
                  </a:lnTo>
                  <a:lnTo>
                    <a:pt x="19" y="51"/>
                  </a:lnTo>
                  <a:lnTo>
                    <a:pt x="25" y="44"/>
                  </a:lnTo>
                  <a:lnTo>
                    <a:pt x="31" y="4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0" name="フリーフォーム 429"/>
            <p:cNvSpPr>
              <a:spLocks/>
            </p:cNvSpPr>
            <p:nvPr/>
          </p:nvSpPr>
          <p:spPr bwMode="auto">
            <a:xfrm>
              <a:off x="4549" y="3291"/>
              <a:ext cx="64" cy="50"/>
            </a:xfrm>
            <a:custGeom>
              <a:avLst/>
              <a:gdLst/>
              <a:ahLst/>
              <a:cxnLst>
                <a:cxn ang="0">
                  <a:pos x="19" y="50"/>
                </a:cxn>
                <a:cxn ang="0">
                  <a:pos x="32" y="44"/>
                </a:cxn>
                <a:cxn ang="0">
                  <a:pos x="45" y="38"/>
                </a:cxn>
                <a:cxn ang="0">
                  <a:pos x="57" y="32"/>
                </a:cxn>
                <a:cxn ang="0">
                  <a:pos x="64" y="25"/>
                </a:cxn>
                <a:cxn ang="0">
                  <a:pos x="64" y="13"/>
                </a:cxn>
                <a:cxn ang="0">
                  <a:pos x="57" y="6"/>
                </a:cxn>
                <a:cxn ang="0">
                  <a:pos x="51" y="0"/>
                </a:cxn>
                <a:cxn ang="0">
                  <a:pos x="38" y="6"/>
                </a:cxn>
                <a:cxn ang="0">
                  <a:pos x="26" y="13"/>
                </a:cxn>
                <a:cxn ang="0">
                  <a:pos x="13" y="19"/>
                </a:cxn>
                <a:cxn ang="0">
                  <a:pos x="7" y="25"/>
                </a:cxn>
                <a:cxn ang="0">
                  <a:pos x="0" y="38"/>
                </a:cxn>
                <a:cxn ang="0">
                  <a:pos x="7" y="50"/>
                </a:cxn>
                <a:cxn ang="0">
                  <a:pos x="13" y="50"/>
                </a:cxn>
                <a:cxn ang="0">
                  <a:pos x="19" y="50"/>
                </a:cxn>
              </a:cxnLst>
              <a:rect l="0" t="0" r="0" b="0"/>
              <a:pathLst>
                <a:path w="64" h="50">
                  <a:moveTo>
                    <a:pt x="19" y="50"/>
                  </a:moveTo>
                  <a:lnTo>
                    <a:pt x="32" y="44"/>
                  </a:lnTo>
                  <a:lnTo>
                    <a:pt x="45" y="38"/>
                  </a:lnTo>
                  <a:lnTo>
                    <a:pt x="57" y="32"/>
                  </a:lnTo>
                  <a:lnTo>
                    <a:pt x="64" y="25"/>
                  </a:lnTo>
                  <a:lnTo>
                    <a:pt x="64" y="13"/>
                  </a:lnTo>
                  <a:lnTo>
                    <a:pt x="57" y="6"/>
                  </a:lnTo>
                  <a:lnTo>
                    <a:pt x="51" y="0"/>
                  </a:lnTo>
                  <a:lnTo>
                    <a:pt x="38" y="6"/>
                  </a:lnTo>
                  <a:lnTo>
                    <a:pt x="26" y="13"/>
                  </a:lnTo>
                  <a:lnTo>
                    <a:pt x="13" y="19"/>
                  </a:lnTo>
                  <a:lnTo>
                    <a:pt x="7" y="25"/>
                  </a:lnTo>
                  <a:lnTo>
                    <a:pt x="0" y="38"/>
                  </a:lnTo>
                  <a:lnTo>
                    <a:pt x="7" y="50"/>
                  </a:lnTo>
                  <a:lnTo>
                    <a:pt x="13" y="50"/>
                  </a:lnTo>
                  <a:lnTo>
                    <a:pt x="19" y="5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1" name="フリーフォーム 430"/>
            <p:cNvSpPr>
              <a:spLocks/>
            </p:cNvSpPr>
            <p:nvPr/>
          </p:nvSpPr>
          <p:spPr bwMode="auto">
            <a:xfrm>
              <a:off x="4650" y="3253"/>
              <a:ext cx="70" cy="44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26" y="44"/>
                </a:cxn>
                <a:cxn ang="0">
                  <a:pos x="32" y="38"/>
                </a:cxn>
                <a:cxn ang="0">
                  <a:pos x="38" y="32"/>
                </a:cxn>
                <a:cxn ang="0">
                  <a:pos x="45" y="19"/>
                </a:cxn>
                <a:cxn ang="0">
                  <a:pos x="51" y="19"/>
                </a:cxn>
                <a:cxn ang="0">
                  <a:pos x="63" y="13"/>
                </a:cxn>
                <a:cxn ang="0">
                  <a:pos x="70" y="13"/>
                </a:cxn>
                <a:cxn ang="0">
                  <a:pos x="63" y="6"/>
                </a:cxn>
                <a:cxn ang="0">
                  <a:pos x="51" y="0"/>
                </a:cxn>
                <a:cxn ang="0">
                  <a:pos x="45" y="0"/>
                </a:cxn>
                <a:cxn ang="0">
                  <a:pos x="32" y="6"/>
                </a:cxn>
                <a:cxn ang="0">
                  <a:pos x="19" y="6"/>
                </a:cxn>
                <a:cxn ang="0">
                  <a:pos x="7" y="13"/>
                </a:cxn>
                <a:cxn ang="0">
                  <a:pos x="0" y="25"/>
                </a:cxn>
                <a:cxn ang="0">
                  <a:pos x="7" y="38"/>
                </a:cxn>
                <a:cxn ang="0">
                  <a:pos x="13" y="38"/>
                </a:cxn>
              </a:cxnLst>
              <a:rect l="0" t="0" r="0" b="0"/>
              <a:pathLst>
                <a:path w="70" h="44">
                  <a:moveTo>
                    <a:pt x="13" y="38"/>
                  </a:moveTo>
                  <a:lnTo>
                    <a:pt x="26" y="44"/>
                  </a:lnTo>
                  <a:lnTo>
                    <a:pt x="32" y="38"/>
                  </a:lnTo>
                  <a:lnTo>
                    <a:pt x="38" y="32"/>
                  </a:lnTo>
                  <a:lnTo>
                    <a:pt x="45" y="19"/>
                  </a:lnTo>
                  <a:lnTo>
                    <a:pt x="51" y="19"/>
                  </a:lnTo>
                  <a:lnTo>
                    <a:pt x="63" y="13"/>
                  </a:lnTo>
                  <a:lnTo>
                    <a:pt x="70" y="13"/>
                  </a:lnTo>
                  <a:lnTo>
                    <a:pt x="63" y="6"/>
                  </a:lnTo>
                  <a:lnTo>
                    <a:pt x="51" y="0"/>
                  </a:lnTo>
                  <a:lnTo>
                    <a:pt x="45" y="0"/>
                  </a:lnTo>
                  <a:lnTo>
                    <a:pt x="32" y="6"/>
                  </a:lnTo>
                  <a:lnTo>
                    <a:pt x="19" y="6"/>
                  </a:lnTo>
                  <a:lnTo>
                    <a:pt x="7" y="13"/>
                  </a:lnTo>
                  <a:lnTo>
                    <a:pt x="0" y="25"/>
                  </a:lnTo>
                  <a:lnTo>
                    <a:pt x="7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2" name="フリーフォーム 431"/>
            <p:cNvSpPr>
              <a:spLocks/>
            </p:cNvSpPr>
            <p:nvPr/>
          </p:nvSpPr>
          <p:spPr bwMode="auto">
            <a:xfrm>
              <a:off x="4827" y="3171"/>
              <a:ext cx="44" cy="38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32" y="32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6" y="6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6" y="38"/>
                </a:cxn>
                <a:cxn ang="0">
                  <a:pos x="6" y="38"/>
                </a:cxn>
                <a:cxn ang="0">
                  <a:pos x="13" y="38"/>
                </a:cxn>
              </a:cxnLst>
              <a:rect l="0" t="0" r="0" b="0"/>
              <a:pathLst>
                <a:path w="44" h="38">
                  <a:moveTo>
                    <a:pt x="13" y="38"/>
                  </a:moveTo>
                  <a:lnTo>
                    <a:pt x="32" y="32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6" y="6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3" name="フリーフォーム 432"/>
            <p:cNvSpPr>
              <a:spLocks/>
            </p:cNvSpPr>
            <p:nvPr/>
          </p:nvSpPr>
          <p:spPr bwMode="auto">
            <a:xfrm>
              <a:off x="4101" y="2679"/>
              <a:ext cx="108" cy="114"/>
            </a:xfrm>
            <a:custGeom>
              <a:avLst/>
              <a:gdLst/>
              <a:ahLst/>
              <a:cxnLst>
                <a:cxn ang="0">
                  <a:pos x="57" y="114"/>
                </a:cxn>
                <a:cxn ang="0">
                  <a:pos x="76" y="101"/>
                </a:cxn>
                <a:cxn ang="0">
                  <a:pos x="95" y="82"/>
                </a:cxn>
                <a:cxn ang="0">
                  <a:pos x="101" y="57"/>
                </a:cxn>
                <a:cxn ang="0">
                  <a:pos x="108" y="38"/>
                </a:cxn>
                <a:cxn ang="0">
                  <a:pos x="108" y="19"/>
                </a:cxn>
                <a:cxn ang="0">
                  <a:pos x="101" y="6"/>
                </a:cxn>
                <a:cxn ang="0">
                  <a:pos x="89" y="0"/>
                </a:cxn>
                <a:cxn ang="0">
                  <a:pos x="63" y="6"/>
                </a:cxn>
                <a:cxn ang="0">
                  <a:pos x="32" y="19"/>
                </a:cxn>
                <a:cxn ang="0">
                  <a:pos x="7" y="44"/>
                </a:cxn>
                <a:cxn ang="0">
                  <a:pos x="0" y="63"/>
                </a:cxn>
                <a:cxn ang="0">
                  <a:pos x="0" y="82"/>
                </a:cxn>
                <a:cxn ang="0">
                  <a:pos x="0" y="95"/>
                </a:cxn>
                <a:cxn ang="0">
                  <a:pos x="13" y="107"/>
                </a:cxn>
                <a:cxn ang="0">
                  <a:pos x="32" y="114"/>
                </a:cxn>
                <a:cxn ang="0">
                  <a:pos x="51" y="114"/>
                </a:cxn>
                <a:cxn ang="0">
                  <a:pos x="57" y="114"/>
                </a:cxn>
              </a:cxnLst>
              <a:rect l="0" t="0" r="0" b="0"/>
              <a:pathLst>
                <a:path w="108" h="114">
                  <a:moveTo>
                    <a:pt x="57" y="114"/>
                  </a:moveTo>
                  <a:lnTo>
                    <a:pt x="76" y="101"/>
                  </a:lnTo>
                  <a:lnTo>
                    <a:pt x="95" y="82"/>
                  </a:lnTo>
                  <a:lnTo>
                    <a:pt x="101" y="57"/>
                  </a:lnTo>
                  <a:lnTo>
                    <a:pt x="108" y="38"/>
                  </a:lnTo>
                  <a:lnTo>
                    <a:pt x="108" y="19"/>
                  </a:lnTo>
                  <a:lnTo>
                    <a:pt x="101" y="6"/>
                  </a:lnTo>
                  <a:lnTo>
                    <a:pt x="89" y="0"/>
                  </a:lnTo>
                  <a:lnTo>
                    <a:pt x="63" y="6"/>
                  </a:lnTo>
                  <a:lnTo>
                    <a:pt x="32" y="19"/>
                  </a:lnTo>
                  <a:lnTo>
                    <a:pt x="7" y="44"/>
                  </a:lnTo>
                  <a:lnTo>
                    <a:pt x="0" y="63"/>
                  </a:lnTo>
                  <a:lnTo>
                    <a:pt x="0" y="82"/>
                  </a:lnTo>
                  <a:lnTo>
                    <a:pt x="0" y="95"/>
                  </a:lnTo>
                  <a:lnTo>
                    <a:pt x="13" y="107"/>
                  </a:lnTo>
                  <a:lnTo>
                    <a:pt x="32" y="114"/>
                  </a:lnTo>
                  <a:lnTo>
                    <a:pt x="51" y="114"/>
                  </a:lnTo>
                  <a:lnTo>
                    <a:pt x="57" y="11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4" name="フリーフォーム 433"/>
            <p:cNvSpPr>
              <a:spLocks/>
            </p:cNvSpPr>
            <p:nvPr/>
          </p:nvSpPr>
          <p:spPr bwMode="auto">
            <a:xfrm>
              <a:off x="4379" y="2572"/>
              <a:ext cx="101" cy="88"/>
            </a:xfrm>
            <a:custGeom>
              <a:avLst/>
              <a:gdLst/>
              <a:ahLst/>
              <a:cxnLst>
                <a:cxn ang="0">
                  <a:pos x="50" y="88"/>
                </a:cxn>
                <a:cxn ang="0">
                  <a:pos x="63" y="82"/>
                </a:cxn>
                <a:cxn ang="0">
                  <a:pos x="76" y="63"/>
                </a:cxn>
                <a:cxn ang="0">
                  <a:pos x="101" y="31"/>
                </a:cxn>
                <a:cxn ang="0">
                  <a:pos x="101" y="25"/>
                </a:cxn>
                <a:cxn ang="0">
                  <a:pos x="101" y="12"/>
                </a:cxn>
                <a:cxn ang="0">
                  <a:pos x="88" y="6"/>
                </a:cxn>
                <a:cxn ang="0">
                  <a:pos x="76" y="0"/>
                </a:cxn>
                <a:cxn ang="0">
                  <a:pos x="44" y="12"/>
                </a:cxn>
                <a:cxn ang="0">
                  <a:pos x="13" y="25"/>
                </a:cxn>
                <a:cxn ang="0">
                  <a:pos x="6" y="44"/>
                </a:cxn>
                <a:cxn ang="0">
                  <a:pos x="0" y="57"/>
                </a:cxn>
                <a:cxn ang="0">
                  <a:pos x="6" y="69"/>
                </a:cxn>
                <a:cxn ang="0">
                  <a:pos x="13" y="82"/>
                </a:cxn>
                <a:cxn ang="0">
                  <a:pos x="25" y="88"/>
                </a:cxn>
                <a:cxn ang="0">
                  <a:pos x="44" y="88"/>
                </a:cxn>
                <a:cxn ang="0">
                  <a:pos x="50" y="88"/>
                </a:cxn>
              </a:cxnLst>
              <a:rect l="0" t="0" r="0" b="0"/>
              <a:pathLst>
                <a:path w="101" h="88">
                  <a:moveTo>
                    <a:pt x="50" y="88"/>
                  </a:moveTo>
                  <a:lnTo>
                    <a:pt x="63" y="82"/>
                  </a:lnTo>
                  <a:lnTo>
                    <a:pt x="76" y="63"/>
                  </a:lnTo>
                  <a:lnTo>
                    <a:pt x="101" y="31"/>
                  </a:lnTo>
                  <a:lnTo>
                    <a:pt x="101" y="25"/>
                  </a:lnTo>
                  <a:lnTo>
                    <a:pt x="101" y="12"/>
                  </a:lnTo>
                  <a:lnTo>
                    <a:pt x="88" y="6"/>
                  </a:lnTo>
                  <a:lnTo>
                    <a:pt x="76" y="0"/>
                  </a:lnTo>
                  <a:lnTo>
                    <a:pt x="44" y="12"/>
                  </a:lnTo>
                  <a:lnTo>
                    <a:pt x="13" y="25"/>
                  </a:lnTo>
                  <a:lnTo>
                    <a:pt x="6" y="44"/>
                  </a:lnTo>
                  <a:lnTo>
                    <a:pt x="0" y="57"/>
                  </a:lnTo>
                  <a:lnTo>
                    <a:pt x="6" y="69"/>
                  </a:lnTo>
                  <a:lnTo>
                    <a:pt x="13" y="82"/>
                  </a:lnTo>
                  <a:lnTo>
                    <a:pt x="25" y="88"/>
                  </a:lnTo>
                  <a:lnTo>
                    <a:pt x="44" y="88"/>
                  </a:lnTo>
                  <a:lnTo>
                    <a:pt x="50" y="8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5" name="フリーフォーム 434"/>
            <p:cNvSpPr>
              <a:spLocks/>
            </p:cNvSpPr>
            <p:nvPr/>
          </p:nvSpPr>
          <p:spPr bwMode="auto">
            <a:xfrm>
              <a:off x="4695" y="3039"/>
              <a:ext cx="44" cy="31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18" y="25"/>
                </a:cxn>
                <a:cxn ang="0">
                  <a:pos x="37" y="12"/>
                </a:cxn>
                <a:cxn ang="0">
                  <a:pos x="44" y="6"/>
                </a:cxn>
                <a:cxn ang="0">
                  <a:pos x="25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0" y="25"/>
                </a:cxn>
                <a:cxn ang="0">
                  <a:pos x="0" y="31"/>
                </a:cxn>
              </a:cxnLst>
              <a:rect l="0" t="0" r="0" b="0"/>
              <a:pathLst>
                <a:path w="44" h="31">
                  <a:moveTo>
                    <a:pt x="0" y="31"/>
                  </a:moveTo>
                  <a:lnTo>
                    <a:pt x="18" y="25"/>
                  </a:lnTo>
                  <a:lnTo>
                    <a:pt x="37" y="12"/>
                  </a:lnTo>
                  <a:lnTo>
                    <a:pt x="44" y="6"/>
                  </a:lnTo>
                  <a:lnTo>
                    <a:pt x="25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6" name="フリーフォーム 435"/>
            <p:cNvSpPr>
              <a:spLocks/>
            </p:cNvSpPr>
            <p:nvPr/>
          </p:nvSpPr>
          <p:spPr bwMode="auto">
            <a:xfrm>
              <a:off x="4385" y="2767"/>
              <a:ext cx="26" cy="1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13" y="13"/>
                </a:cxn>
                <a:cxn ang="0">
                  <a:pos x="26" y="19"/>
                </a:cxn>
                <a:cxn ang="0">
                  <a:pos x="26" y="19"/>
                </a:cxn>
                <a:cxn ang="0">
                  <a:pos x="26" y="13"/>
                </a:cxn>
              </a:cxnLst>
              <a:rect l="0" t="0" r="0" b="0"/>
              <a:pathLst>
                <a:path w="26" h="19">
                  <a:moveTo>
                    <a:pt x="26" y="13"/>
                  </a:moveTo>
                  <a:lnTo>
                    <a:pt x="26" y="0"/>
                  </a:lnTo>
                  <a:lnTo>
                    <a:pt x="13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13" y="13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7" name="フリーフォーム 436"/>
            <p:cNvSpPr>
              <a:spLocks/>
            </p:cNvSpPr>
            <p:nvPr/>
          </p:nvSpPr>
          <p:spPr bwMode="auto">
            <a:xfrm>
              <a:off x="4695" y="2994"/>
              <a:ext cx="18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6" y="19"/>
                </a:cxn>
              </a:cxnLst>
              <a:rect l="0" t="0" r="0" b="0"/>
              <a:pathLst>
                <a:path w="18" h="19">
                  <a:moveTo>
                    <a:pt x="6" y="19"/>
                  </a:moveTo>
                  <a:lnTo>
                    <a:pt x="12" y="13"/>
                  </a:lnTo>
                  <a:lnTo>
                    <a:pt x="18" y="7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6" y="1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8" name="フリーフォーム 437"/>
            <p:cNvSpPr>
              <a:spLocks/>
            </p:cNvSpPr>
            <p:nvPr/>
          </p:nvSpPr>
          <p:spPr bwMode="auto">
            <a:xfrm>
              <a:off x="4398" y="2124"/>
              <a:ext cx="57" cy="44"/>
            </a:xfrm>
            <a:custGeom>
              <a:avLst/>
              <a:gdLst/>
              <a:ahLst/>
              <a:cxnLst>
                <a:cxn ang="0">
                  <a:pos x="19" y="44"/>
                </a:cxn>
                <a:cxn ang="0">
                  <a:pos x="44" y="38"/>
                </a:cxn>
                <a:cxn ang="0">
                  <a:pos x="57" y="31"/>
                </a:cxn>
                <a:cxn ang="0">
                  <a:pos x="57" y="19"/>
                </a:cxn>
                <a:cxn ang="0">
                  <a:pos x="50" y="6"/>
                </a:cxn>
                <a:cxn ang="0">
                  <a:pos x="44" y="0"/>
                </a:cxn>
                <a:cxn ang="0">
                  <a:pos x="25" y="0"/>
                </a:cxn>
                <a:cxn ang="0">
                  <a:pos x="13" y="6"/>
                </a:cxn>
                <a:cxn ang="0">
                  <a:pos x="6" y="19"/>
                </a:cxn>
                <a:cxn ang="0">
                  <a:pos x="0" y="25"/>
                </a:cxn>
                <a:cxn ang="0">
                  <a:pos x="6" y="38"/>
                </a:cxn>
                <a:cxn ang="0">
                  <a:pos x="13" y="44"/>
                </a:cxn>
                <a:cxn ang="0">
                  <a:pos x="19" y="44"/>
                </a:cxn>
              </a:cxnLst>
              <a:rect l="0" t="0" r="0" b="0"/>
              <a:pathLst>
                <a:path w="57" h="44">
                  <a:moveTo>
                    <a:pt x="19" y="44"/>
                  </a:moveTo>
                  <a:lnTo>
                    <a:pt x="44" y="38"/>
                  </a:lnTo>
                  <a:lnTo>
                    <a:pt x="57" y="31"/>
                  </a:lnTo>
                  <a:lnTo>
                    <a:pt x="57" y="19"/>
                  </a:lnTo>
                  <a:lnTo>
                    <a:pt x="50" y="6"/>
                  </a:lnTo>
                  <a:lnTo>
                    <a:pt x="44" y="0"/>
                  </a:lnTo>
                  <a:lnTo>
                    <a:pt x="25" y="0"/>
                  </a:lnTo>
                  <a:lnTo>
                    <a:pt x="13" y="6"/>
                  </a:lnTo>
                  <a:lnTo>
                    <a:pt x="6" y="19"/>
                  </a:lnTo>
                  <a:lnTo>
                    <a:pt x="0" y="25"/>
                  </a:lnTo>
                  <a:lnTo>
                    <a:pt x="6" y="38"/>
                  </a:lnTo>
                  <a:lnTo>
                    <a:pt x="13" y="44"/>
                  </a:lnTo>
                  <a:lnTo>
                    <a:pt x="19" y="4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9" name="フリーフォーム 438"/>
            <p:cNvSpPr>
              <a:spLocks/>
            </p:cNvSpPr>
            <p:nvPr/>
          </p:nvSpPr>
          <p:spPr bwMode="auto">
            <a:xfrm>
              <a:off x="4310" y="1903"/>
              <a:ext cx="113" cy="107"/>
            </a:xfrm>
            <a:custGeom>
              <a:avLst/>
              <a:gdLst/>
              <a:ahLst/>
              <a:cxnLst>
                <a:cxn ang="0">
                  <a:pos x="69" y="107"/>
                </a:cxn>
                <a:cxn ang="0">
                  <a:pos x="88" y="101"/>
                </a:cxn>
                <a:cxn ang="0">
                  <a:pos x="101" y="82"/>
                </a:cxn>
                <a:cxn ang="0">
                  <a:pos x="107" y="57"/>
                </a:cxn>
                <a:cxn ang="0">
                  <a:pos x="113" y="32"/>
                </a:cxn>
                <a:cxn ang="0">
                  <a:pos x="101" y="13"/>
                </a:cxn>
                <a:cxn ang="0">
                  <a:pos x="88" y="0"/>
                </a:cxn>
                <a:cxn ang="0">
                  <a:pos x="63" y="0"/>
                </a:cxn>
                <a:cxn ang="0">
                  <a:pos x="44" y="13"/>
                </a:cxn>
                <a:cxn ang="0">
                  <a:pos x="25" y="32"/>
                </a:cxn>
                <a:cxn ang="0">
                  <a:pos x="12" y="44"/>
                </a:cxn>
                <a:cxn ang="0">
                  <a:pos x="6" y="51"/>
                </a:cxn>
                <a:cxn ang="0">
                  <a:pos x="0" y="51"/>
                </a:cxn>
                <a:cxn ang="0">
                  <a:pos x="0" y="57"/>
                </a:cxn>
                <a:cxn ang="0">
                  <a:pos x="0" y="63"/>
                </a:cxn>
                <a:cxn ang="0">
                  <a:pos x="6" y="69"/>
                </a:cxn>
                <a:cxn ang="0">
                  <a:pos x="12" y="76"/>
                </a:cxn>
                <a:cxn ang="0">
                  <a:pos x="31" y="95"/>
                </a:cxn>
                <a:cxn ang="0">
                  <a:pos x="50" y="107"/>
                </a:cxn>
                <a:cxn ang="0">
                  <a:pos x="63" y="107"/>
                </a:cxn>
                <a:cxn ang="0">
                  <a:pos x="69" y="107"/>
                </a:cxn>
              </a:cxnLst>
              <a:rect l="0" t="0" r="0" b="0"/>
              <a:pathLst>
                <a:path w="113" h="107">
                  <a:moveTo>
                    <a:pt x="69" y="107"/>
                  </a:moveTo>
                  <a:lnTo>
                    <a:pt x="88" y="101"/>
                  </a:lnTo>
                  <a:lnTo>
                    <a:pt x="101" y="82"/>
                  </a:lnTo>
                  <a:lnTo>
                    <a:pt x="107" y="57"/>
                  </a:lnTo>
                  <a:lnTo>
                    <a:pt x="113" y="32"/>
                  </a:lnTo>
                  <a:lnTo>
                    <a:pt x="101" y="13"/>
                  </a:lnTo>
                  <a:lnTo>
                    <a:pt x="88" y="0"/>
                  </a:lnTo>
                  <a:lnTo>
                    <a:pt x="63" y="0"/>
                  </a:lnTo>
                  <a:lnTo>
                    <a:pt x="44" y="13"/>
                  </a:lnTo>
                  <a:lnTo>
                    <a:pt x="25" y="32"/>
                  </a:lnTo>
                  <a:lnTo>
                    <a:pt x="12" y="44"/>
                  </a:lnTo>
                  <a:lnTo>
                    <a:pt x="6" y="51"/>
                  </a:lnTo>
                  <a:lnTo>
                    <a:pt x="0" y="51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6" y="69"/>
                  </a:lnTo>
                  <a:lnTo>
                    <a:pt x="12" y="76"/>
                  </a:lnTo>
                  <a:lnTo>
                    <a:pt x="31" y="95"/>
                  </a:lnTo>
                  <a:lnTo>
                    <a:pt x="50" y="107"/>
                  </a:lnTo>
                  <a:lnTo>
                    <a:pt x="63" y="107"/>
                  </a:lnTo>
                  <a:lnTo>
                    <a:pt x="69" y="10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0" name="フリーフォーム 439"/>
            <p:cNvSpPr>
              <a:spLocks/>
            </p:cNvSpPr>
            <p:nvPr/>
          </p:nvSpPr>
          <p:spPr bwMode="auto">
            <a:xfrm>
              <a:off x="4480" y="1802"/>
              <a:ext cx="76" cy="88"/>
            </a:xfrm>
            <a:custGeom>
              <a:avLst/>
              <a:gdLst/>
              <a:ahLst/>
              <a:cxnLst>
                <a:cxn ang="0">
                  <a:pos x="57" y="76"/>
                </a:cxn>
                <a:cxn ang="0">
                  <a:pos x="69" y="63"/>
                </a:cxn>
                <a:cxn ang="0">
                  <a:pos x="76" y="38"/>
                </a:cxn>
                <a:cxn ang="0">
                  <a:pos x="76" y="13"/>
                </a:cxn>
                <a:cxn ang="0">
                  <a:pos x="69" y="6"/>
                </a:cxn>
                <a:cxn ang="0">
                  <a:pos x="57" y="0"/>
                </a:cxn>
                <a:cxn ang="0">
                  <a:pos x="38" y="6"/>
                </a:cxn>
                <a:cxn ang="0">
                  <a:pos x="19" y="19"/>
                </a:cxn>
                <a:cxn ang="0">
                  <a:pos x="6" y="38"/>
                </a:cxn>
                <a:cxn ang="0">
                  <a:pos x="0" y="57"/>
                </a:cxn>
                <a:cxn ang="0">
                  <a:pos x="6" y="70"/>
                </a:cxn>
                <a:cxn ang="0">
                  <a:pos x="19" y="82"/>
                </a:cxn>
                <a:cxn ang="0">
                  <a:pos x="38" y="88"/>
                </a:cxn>
                <a:cxn ang="0">
                  <a:pos x="50" y="76"/>
                </a:cxn>
                <a:cxn ang="0">
                  <a:pos x="57" y="76"/>
                </a:cxn>
              </a:cxnLst>
              <a:rect l="0" t="0" r="0" b="0"/>
              <a:pathLst>
                <a:path w="76" h="88">
                  <a:moveTo>
                    <a:pt x="57" y="76"/>
                  </a:moveTo>
                  <a:lnTo>
                    <a:pt x="69" y="63"/>
                  </a:lnTo>
                  <a:lnTo>
                    <a:pt x="76" y="38"/>
                  </a:lnTo>
                  <a:lnTo>
                    <a:pt x="76" y="13"/>
                  </a:lnTo>
                  <a:lnTo>
                    <a:pt x="69" y="6"/>
                  </a:lnTo>
                  <a:lnTo>
                    <a:pt x="57" y="0"/>
                  </a:lnTo>
                  <a:lnTo>
                    <a:pt x="38" y="6"/>
                  </a:lnTo>
                  <a:lnTo>
                    <a:pt x="19" y="19"/>
                  </a:lnTo>
                  <a:lnTo>
                    <a:pt x="6" y="38"/>
                  </a:lnTo>
                  <a:lnTo>
                    <a:pt x="0" y="57"/>
                  </a:lnTo>
                  <a:lnTo>
                    <a:pt x="6" y="70"/>
                  </a:lnTo>
                  <a:lnTo>
                    <a:pt x="19" y="82"/>
                  </a:lnTo>
                  <a:lnTo>
                    <a:pt x="38" y="88"/>
                  </a:lnTo>
                  <a:lnTo>
                    <a:pt x="50" y="76"/>
                  </a:lnTo>
                  <a:lnTo>
                    <a:pt x="57" y="7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1" name="フリーフォーム 440"/>
            <p:cNvSpPr>
              <a:spLocks/>
            </p:cNvSpPr>
            <p:nvPr/>
          </p:nvSpPr>
          <p:spPr bwMode="auto">
            <a:xfrm>
              <a:off x="4606" y="1979"/>
              <a:ext cx="44" cy="50"/>
            </a:xfrm>
            <a:custGeom>
              <a:avLst/>
              <a:gdLst/>
              <a:ahLst/>
              <a:cxnLst>
                <a:cxn ang="0">
                  <a:pos x="13" y="50"/>
                </a:cxn>
                <a:cxn ang="0">
                  <a:pos x="25" y="50"/>
                </a:cxn>
                <a:cxn ang="0">
                  <a:pos x="38" y="44"/>
                </a:cxn>
                <a:cxn ang="0">
                  <a:pos x="44" y="31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7" y="0"/>
                </a:cxn>
                <a:cxn ang="0">
                  <a:pos x="0" y="12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7" y="50"/>
                </a:cxn>
                <a:cxn ang="0">
                  <a:pos x="13" y="50"/>
                </a:cxn>
              </a:cxnLst>
              <a:rect l="0" t="0" r="0" b="0"/>
              <a:pathLst>
                <a:path w="44" h="50">
                  <a:moveTo>
                    <a:pt x="13" y="50"/>
                  </a:moveTo>
                  <a:lnTo>
                    <a:pt x="25" y="50"/>
                  </a:lnTo>
                  <a:lnTo>
                    <a:pt x="38" y="44"/>
                  </a:lnTo>
                  <a:lnTo>
                    <a:pt x="44" y="31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7" y="0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7" y="50"/>
                  </a:lnTo>
                  <a:lnTo>
                    <a:pt x="13" y="5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2" name="フリーフォーム 441"/>
            <p:cNvSpPr>
              <a:spLocks/>
            </p:cNvSpPr>
            <p:nvPr/>
          </p:nvSpPr>
          <p:spPr bwMode="auto">
            <a:xfrm>
              <a:off x="4928" y="3127"/>
              <a:ext cx="32" cy="38"/>
            </a:xfrm>
            <a:custGeom>
              <a:avLst/>
              <a:gdLst/>
              <a:ahLst/>
              <a:cxnLst>
                <a:cxn ang="0">
                  <a:pos x="25" y="32"/>
                </a:cxn>
                <a:cxn ang="0">
                  <a:pos x="32" y="25"/>
                </a:cxn>
                <a:cxn ang="0">
                  <a:pos x="32" y="13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3" y="38"/>
                </a:cxn>
                <a:cxn ang="0">
                  <a:pos x="19" y="32"/>
                </a:cxn>
                <a:cxn ang="0">
                  <a:pos x="25" y="32"/>
                </a:cxn>
              </a:cxnLst>
              <a:rect l="0" t="0" r="0" b="0"/>
              <a:pathLst>
                <a:path w="32" h="38">
                  <a:moveTo>
                    <a:pt x="25" y="32"/>
                  </a:moveTo>
                  <a:lnTo>
                    <a:pt x="32" y="25"/>
                  </a:lnTo>
                  <a:lnTo>
                    <a:pt x="32" y="13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3" y="38"/>
                  </a:lnTo>
                  <a:lnTo>
                    <a:pt x="19" y="32"/>
                  </a:lnTo>
                  <a:lnTo>
                    <a:pt x="25" y="32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3" name="フリーフォーム 442"/>
            <p:cNvSpPr>
              <a:spLocks/>
            </p:cNvSpPr>
            <p:nvPr/>
          </p:nvSpPr>
          <p:spPr bwMode="auto">
            <a:xfrm>
              <a:off x="5080" y="3058"/>
              <a:ext cx="119" cy="56"/>
            </a:xfrm>
            <a:custGeom>
              <a:avLst/>
              <a:gdLst/>
              <a:ahLst/>
              <a:cxnLst>
                <a:cxn ang="0">
                  <a:pos x="63" y="56"/>
                </a:cxn>
                <a:cxn ang="0">
                  <a:pos x="88" y="50"/>
                </a:cxn>
                <a:cxn ang="0">
                  <a:pos x="101" y="37"/>
                </a:cxn>
                <a:cxn ang="0">
                  <a:pos x="113" y="19"/>
                </a:cxn>
                <a:cxn ang="0">
                  <a:pos x="119" y="12"/>
                </a:cxn>
                <a:cxn ang="0">
                  <a:pos x="113" y="6"/>
                </a:cxn>
                <a:cxn ang="0">
                  <a:pos x="88" y="0"/>
                </a:cxn>
                <a:cxn ang="0">
                  <a:pos x="63" y="0"/>
                </a:cxn>
                <a:cxn ang="0">
                  <a:pos x="50" y="6"/>
                </a:cxn>
                <a:cxn ang="0">
                  <a:pos x="44" y="12"/>
                </a:cxn>
                <a:cxn ang="0">
                  <a:pos x="18" y="12"/>
                </a:cxn>
                <a:cxn ang="0">
                  <a:pos x="6" y="19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0" y="50"/>
                </a:cxn>
                <a:cxn ang="0">
                  <a:pos x="12" y="56"/>
                </a:cxn>
                <a:cxn ang="0">
                  <a:pos x="25" y="50"/>
                </a:cxn>
                <a:cxn ang="0">
                  <a:pos x="44" y="50"/>
                </a:cxn>
                <a:cxn ang="0">
                  <a:pos x="56" y="56"/>
                </a:cxn>
                <a:cxn ang="0">
                  <a:pos x="63" y="56"/>
                </a:cxn>
              </a:cxnLst>
              <a:rect l="0" t="0" r="0" b="0"/>
              <a:pathLst>
                <a:path w="119" h="56">
                  <a:moveTo>
                    <a:pt x="63" y="56"/>
                  </a:moveTo>
                  <a:lnTo>
                    <a:pt x="88" y="50"/>
                  </a:lnTo>
                  <a:lnTo>
                    <a:pt x="101" y="37"/>
                  </a:lnTo>
                  <a:lnTo>
                    <a:pt x="113" y="19"/>
                  </a:lnTo>
                  <a:lnTo>
                    <a:pt x="119" y="12"/>
                  </a:lnTo>
                  <a:lnTo>
                    <a:pt x="113" y="6"/>
                  </a:lnTo>
                  <a:lnTo>
                    <a:pt x="88" y="0"/>
                  </a:lnTo>
                  <a:lnTo>
                    <a:pt x="63" y="0"/>
                  </a:lnTo>
                  <a:lnTo>
                    <a:pt x="50" y="6"/>
                  </a:lnTo>
                  <a:lnTo>
                    <a:pt x="44" y="12"/>
                  </a:lnTo>
                  <a:lnTo>
                    <a:pt x="18" y="12"/>
                  </a:lnTo>
                  <a:lnTo>
                    <a:pt x="6" y="19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12" y="56"/>
                  </a:lnTo>
                  <a:lnTo>
                    <a:pt x="25" y="50"/>
                  </a:lnTo>
                  <a:lnTo>
                    <a:pt x="44" y="50"/>
                  </a:lnTo>
                  <a:lnTo>
                    <a:pt x="56" y="56"/>
                  </a:lnTo>
                  <a:lnTo>
                    <a:pt x="63" y="5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4" name="フリーフォーム 443"/>
            <p:cNvSpPr>
              <a:spLocks/>
            </p:cNvSpPr>
            <p:nvPr/>
          </p:nvSpPr>
          <p:spPr bwMode="auto">
            <a:xfrm>
              <a:off x="5212" y="2906"/>
              <a:ext cx="25" cy="25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25" y="19"/>
                </a:cxn>
                <a:cxn ang="0">
                  <a:pos x="25" y="13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6" y="25"/>
                </a:cxn>
                <a:cxn ang="0">
                  <a:pos x="6" y="25"/>
                </a:cxn>
                <a:cxn ang="0">
                  <a:pos x="13" y="25"/>
                </a:cxn>
              </a:cxnLst>
              <a:rect l="0" t="0" r="0" b="0"/>
              <a:pathLst>
                <a:path w="25" h="25">
                  <a:moveTo>
                    <a:pt x="13" y="25"/>
                  </a:moveTo>
                  <a:lnTo>
                    <a:pt x="25" y="19"/>
                  </a:lnTo>
                  <a:lnTo>
                    <a:pt x="25" y="1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5" name="フリーフォーム 444"/>
            <p:cNvSpPr>
              <a:spLocks/>
            </p:cNvSpPr>
            <p:nvPr/>
          </p:nvSpPr>
          <p:spPr bwMode="auto">
            <a:xfrm>
              <a:off x="5370" y="2748"/>
              <a:ext cx="95" cy="101"/>
            </a:xfrm>
            <a:custGeom>
              <a:avLst/>
              <a:gdLst/>
              <a:ahLst/>
              <a:cxnLst>
                <a:cxn ang="0">
                  <a:pos x="50" y="101"/>
                </a:cxn>
                <a:cxn ang="0">
                  <a:pos x="63" y="95"/>
                </a:cxn>
                <a:cxn ang="0">
                  <a:pos x="76" y="82"/>
                </a:cxn>
                <a:cxn ang="0">
                  <a:pos x="88" y="57"/>
                </a:cxn>
                <a:cxn ang="0">
                  <a:pos x="95" y="38"/>
                </a:cxn>
                <a:cxn ang="0">
                  <a:pos x="88" y="19"/>
                </a:cxn>
                <a:cxn ang="0">
                  <a:pos x="82" y="13"/>
                </a:cxn>
                <a:cxn ang="0">
                  <a:pos x="69" y="7"/>
                </a:cxn>
                <a:cxn ang="0">
                  <a:pos x="57" y="0"/>
                </a:cxn>
                <a:cxn ang="0">
                  <a:pos x="25" y="13"/>
                </a:cxn>
                <a:cxn ang="0">
                  <a:pos x="0" y="26"/>
                </a:cxn>
                <a:cxn ang="0">
                  <a:pos x="0" y="57"/>
                </a:cxn>
                <a:cxn ang="0">
                  <a:pos x="0" y="70"/>
                </a:cxn>
                <a:cxn ang="0">
                  <a:pos x="6" y="82"/>
                </a:cxn>
                <a:cxn ang="0">
                  <a:pos x="25" y="95"/>
                </a:cxn>
                <a:cxn ang="0">
                  <a:pos x="44" y="101"/>
                </a:cxn>
                <a:cxn ang="0">
                  <a:pos x="50" y="101"/>
                </a:cxn>
              </a:cxnLst>
              <a:rect l="0" t="0" r="0" b="0"/>
              <a:pathLst>
                <a:path w="95" h="101">
                  <a:moveTo>
                    <a:pt x="50" y="101"/>
                  </a:moveTo>
                  <a:lnTo>
                    <a:pt x="63" y="95"/>
                  </a:lnTo>
                  <a:lnTo>
                    <a:pt x="76" y="82"/>
                  </a:lnTo>
                  <a:lnTo>
                    <a:pt x="88" y="57"/>
                  </a:lnTo>
                  <a:lnTo>
                    <a:pt x="95" y="38"/>
                  </a:lnTo>
                  <a:lnTo>
                    <a:pt x="88" y="19"/>
                  </a:lnTo>
                  <a:lnTo>
                    <a:pt x="82" y="13"/>
                  </a:lnTo>
                  <a:lnTo>
                    <a:pt x="69" y="7"/>
                  </a:lnTo>
                  <a:lnTo>
                    <a:pt x="57" y="0"/>
                  </a:lnTo>
                  <a:lnTo>
                    <a:pt x="25" y="13"/>
                  </a:lnTo>
                  <a:lnTo>
                    <a:pt x="0" y="26"/>
                  </a:lnTo>
                  <a:lnTo>
                    <a:pt x="0" y="57"/>
                  </a:lnTo>
                  <a:lnTo>
                    <a:pt x="0" y="70"/>
                  </a:lnTo>
                  <a:lnTo>
                    <a:pt x="6" y="82"/>
                  </a:lnTo>
                  <a:lnTo>
                    <a:pt x="25" y="95"/>
                  </a:lnTo>
                  <a:lnTo>
                    <a:pt x="44" y="101"/>
                  </a:lnTo>
                  <a:lnTo>
                    <a:pt x="50" y="101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6" name="フリーフォーム 445"/>
            <p:cNvSpPr>
              <a:spLocks/>
            </p:cNvSpPr>
            <p:nvPr/>
          </p:nvSpPr>
          <p:spPr bwMode="auto">
            <a:xfrm>
              <a:off x="5584" y="3291"/>
              <a:ext cx="32" cy="38"/>
            </a:xfrm>
            <a:custGeom>
              <a:avLst/>
              <a:gdLst/>
              <a:ahLst/>
              <a:cxnLst>
                <a:cxn ang="0">
                  <a:pos x="26" y="38"/>
                </a:cxn>
                <a:cxn ang="0">
                  <a:pos x="32" y="25"/>
                </a:cxn>
                <a:cxn ang="0">
                  <a:pos x="32" y="13"/>
                </a:cxn>
                <a:cxn ang="0">
                  <a:pos x="26" y="0"/>
                </a:cxn>
                <a:cxn ang="0">
                  <a:pos x="13" y="6"/>
                </a:cxn>
                <a:cxn ang="0">
                  <a:pos x="0" y="19"/>
                </a:cxn>
                <a:cxn ang="0">
                  <a:pos x="7" y="25"/>
                </a:cxn>
                <a:cxn ang="0">
                  <a:pos x="13" y="38"/>
                </a:cxn>
                <a:cxn ang="0">
                  <a:pos x="19" y="38"/>
                </a:cxn>
                <a:cxn ang="0">
                  <a:pos x="26" y="38"/>
                </a:cxn>
              </a:cxnLst>
              <a:rect l="0" t="0" r="0" b="0"/>
              <a:pathLst>
                <a:path w="32" h="38">
                  <a:moveTo>
                    <a:pt x="26" y="38"/>
                  </a:moveTo>
                  <a:lnTo>
                    <a:pt x="32" y="25"/>
                  </a:lnTo>
                  <a:lnTo>
                    <a:pt x="32" y="13"/>
                  </a:lnTo>
                  <a:lnTo>
                    <a:pt x="26" y="0"/>
                  </a:lnTo>
                  <a:lnTo>
                    <a:pt x="13" y="6"/>
                  </a:lnTo>
                  <a:lnTo>
                    <a:pt x="0" y="19"/>
                  </a:lnTo>
                  <a:lnTo>
                    <a:pt x="7" y="25"/>
                  </a:lnTo>
                  <a:lnTo>
                    <a:pt x="13" y="38"/>
                  </a:lnTo>
                  <a:lnTo>
                    <a:pt x="19" y="38"/>
                  </a:lnTo>
                  <a:lnTo>
                    <a:pt x="26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7" name="フリーフォーム 446"/>
            <p:cNvSpPr>
              <a:spLocks/>
            </p:cNvSpPr>
            <p:nvPr/>
          </p:nvSpPr>
          <p:spPr bwMode="auto">
            <a:xfrm>
              <a:off x="3394" y="1480"/>
              <a:ext cx="266" cy="190"/>
            </a:xfrm>
            <a:custGeom>
              <a:avLst/>
              <a:gdLst/>
              <a:ahLst/>
              <a:cxnLst>
                <a:cxn ang="0">
                  <a:pos x="32" y="190"/>
                </a:cxn>
                <a:cxn ang="0">
                  <a:pos x="57" y="183"/>
                </a:cxn>
                <a:cxn ang="0">
                  <a:pos x="76" y="177"/>
                </a:cxn>
                <a:cxn ang="0">
                  <a:pos x="95" y="164"/>
                </a:cxn>
                <a:cxn ang="0">
                  <a:pos x="108" y="145"/>
                </a:cxn>
                <a:cxn ang="0">
                  <a:pos x="133" y="127"/>
                </a:cxn>
                <a:cxn ang="0">
                  <a:pos x="152" y="120"/>
                </a:cxn>
                <a:cxn ang="0">
                  <a:pos x="190" y="101"/>
                </a:cxn>
                <a:cxn ang="0">
                  <a:pos x="215" y="89"/>
                </a:cxn>
                <a:cxn ang="0">
                  <a:pos x="228" y="76"/>
                </a:cxn>
                <a:cxn ang="0">
                  <a:pos x="253" y="51"/>
                </a:cxn>
                <a:cxn ang="0">
                  <a:pos x="266" y="38"/>
                </a:cxn>
                <a:cxn ang="0">
                  <a:pos x="266" y="26"/>
                </a:cxn>
                <a:cxn ang="0">
                  <a:pos x="259" y="13"/>
                </a:cxn>
                <a:cxn ang="0">
                  <a:pos x="253" y="7"/>
                </a:cxn>
                <a:cxn ang="0">
                  <a:pos x="240" y="0"/>
                </a:cxn>
                <a:cxn ang="0">
                  <a:pos x="228" y="7"/>
                </a:cxn>
                <a:cxn ang="0">
                  <a:pos x="215" y="13"/>
                </a:cxn>
                <a:cxn ang="0">
                  <a:pos x="196" y="13"/>
                </a:cxn>
                <a:cxn ang="0">
                  <a:pos x="177" y="7"/>
                </a:cxn>
                <a:cxn ang="0">
                  <a:pos x="146" y="13"/>
                </a:cxn>
                <a:cxn ang="0">
                  <a:pos x="114" y="32"/>
                </a:cxn>
                <a:cxn ang="0">
                  <a:pos x="89" y="57"/>
                </a:cxn>
                <a:cxn ang="0">
                  <a:pos x="76" y="70"/>
                </a:cxn>
                <a:cxn ang="0">
                  <a:pos x="64" y="76"/>
                </a:cxn>
                <a:cxn ang="0">
                  <a:pos x="45" y="89"/>
                </a:cxn>
                <a:cxn ang="0">
                  <a:pos x="26" y="101"/>
                </a:cxn>
                <a:cxn ang="0">
                  <a:pos x="7" y="127"/>
                </a:cxn>
                <a:cxn ang="0">
                  <a:pos x="0" y="145"/>
                </a:cxn>
                <a:cxn ang="0">
                  <a:pos x="7" y="164"/>
                </a:cxn>
                <a:cxn ang="0">
                  <a:pos x="13" y="177"/>
                </a:cxn>
                <a:cxn ang="0">
                  <a:pos x="19" y="190"/>
                </a:cxn>
                <a:cxn ang="0">
                  <a:pos x="26" y="190"/>
                </a:cxn>
                <a:cxn ang="0">
                  <a:pos x="32" y="190"/>
                </a:cxn>
              </a:cxnLst>
              <a:rect l="0" t="0" r="0" b="0"/>
              <a:pathLst>
                <a:path w="266" h="190">
                  <a:moveTo>
                    <a:pt x="32" y="190"/>
                  </a:moveTo>
                  <a:lnTo>
                    <a:pt x="57" y="183"/>
                  </a:lnTo>
                  <a:lnTo>
                    <a:pt x="76" y="177"/>
                  </a:lnTo>
                  <a:lnTo>
                    <a:pt x="95" y="164"/>
                  </a:lnTo>
                  <a:lnTo>
                    <a:pt x="108" y="145"/>
                  </a:lnTo>
                  <a:lnTo>
                    <a:pt x="133" y="127"/>
                  </a:lnTo>
                  <a:lnTo>
                    <a:pt x="152" y="120"/>
                  </a:lnTo>
                  <a:lnTo>
                    <a:pt x="190" y="101"/>
                  </a:lnTo>
                  <a:lnTo>
                    <a:pt x="215" y="89"/>
                  </a:lnTo>
                  <a:lnTo>
                    <a:pt x="228" y="76"/>
                  </a:lnTo>
                  <a:lnTo>
                    <a:pt x="253" y="51"/>
                  </a:lnTo>
                  <a:lnTo>
                    <a:pt x="266" y="38"/>
                  </a:lnTo>
                  <a:lnTo>
                    <a:pt x="266" y="26"/>
                  </a:lnTo>
                  <a:lnTo>
                    <a:pt x="259" y="13"/>
                  </a:lnTo>
                  <a:lnTo>
                    <a:pt x="253" y="7"/>
                  </a:lnTo>
                  <a:lnTo>
                    <a:pt x="240" y="0"/>
                  </a:lnTo>
                  <a:lnTo>
                    <a:pt x="228" y="7"/>
                  </a:lnTo>
                  <a:lnTo>
                    <a:pt x="215" y="13"/>
                  </a:lnTo>
                  <a:lnTo>
                    <a:pt x="196" y="13"/>
                  </a:lnTo>
                  <a:lnTo>
                    <a:pt x="177" y="7"/>
                  </a:lnTo>
                  <a:lnTo>
                    <a:pt x="146" y="13"/>
                  </a:lnTo>
                  <a:lnTo>
                    <a:pt x="114" y="32"/>
                  </a:lnTo>
                  <a:lnTo>
                    <a:pt x="89" y="57"/>
                  </a:lnTo>
                  <a:lnTo>
                    <a:pt x="76" y="70"/>
                  </a:lnTo>
                  <a:lnTo>
                    <a:pt x="64" y="76"/>
                  </a:lnTo>
                  <a:lnTo>
                    <a:pt x="45" y="89"/>
                  </a:lnTo>
                  <a:lnTo>
                    <a:pt x="26" y="101"/>
                  </a:lnTo>
                  <a:lnTo>
                    <a:pt x="7" y="127"/>
                  </a:lnTo>
                  <a:lnTo>
                    <a:pt x="0" y="145"/>
                  </a:lnTo>
                  <a:lnTo>
                    <a:pt x="7" y="164"/>
                  </a:lnTo>
                  <a:lnTo>
                    <a:pt x="13" y="177"/>
                  </a:lnTo>
                  <a:lnTo>
                    <a:pt x="19" y="190"/>
                  </a:lnTo>
                  <a:lnTo>
                    <a:pt x="26" y="190"/>
                  </a:lnTo>
                  <a:lnTo>
                    <a:pt x="32" y="19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8" name="フリーフォーム 447"/>
            <p:cNvSpPr>
              <a:spLocks/>
            </p:cNvSpPr>
            <p:nvPr/>
          </p:nvSpPr>
          <p:spPr bwMode="auto">
            <a:xfrm>
              <a:off x="3647" y="1405"/>
              <a:ext cx="63" cy="63"/>
            </a:xfrm>
            <a:custGeom>
              <a:avLst/>
              <a:gdLst/>
              <a:ahLst/>
              <a:cxnLst>
                <a:cxn ang="0">
                  <a:pos x="25" y="63"/>
                </a:cxn>
                <a:cxn ang="0">
                  <a:pos x="38" y="56"/>
                </a:cxn>
                <a:cxn ang="0">
                  <a:pos x="57" y="31"/>
                </a:cxn>
                <a:cxn ang="0">
                  <a:pos x="63" y="19"/>
                </a:cxn>
                <a:cxn ang="0">
                  <a:pos x="63" y="12"/>
                </a:cxn>
                <a:cxn ang="0">
                  <a:pos x="57" y="6"/>
                </a:cxn>
                <a:cxn ang="0">
                  <a:pos x="50" y="0"/>
                </a:cxn>
                <a:cxn ang="0">
                  <a:pos x="19" y="19"/>
                </a:cxn>
                <a:cxn ang="0">
                  <a:pos x="6" y="31"/>
                </a:cxn>
                <a:cxn ang="0">
                  <a:pos x="0" y="44"/>
                </a:cxn>
                <a:cxn ang="0">
                  <a:pos x="6" y="63"/>
                </a:cxn>
                <a:cxn ang="0">
                  <a:pos x="19" y="63"/>
                </a:cxn>
                <a:cxn ang="0">
                  <a:pos x="25" y="63"/>
                </a:cxn>
              </a:cxnLst>
              <a:rect l="0" t="0" r="0" b="0"/>
              <a:pathLst>
                <a:path w="63" h="63">
                  <a:moveTo>
                    <a:pt x="25" y="63"/>
                  </a:moveTo>
                  <a:lnTo>
                    <a:pt x="38" y="56"/>
                  </a:lnTo>
                  <a:lnTo>
                    <a:pt x="57" y="31"/>
                  </a:lnTo>
                  <a:lnTo>
                    <a:pt x="63" y="19"/>
                  </a:lnTo>
                  <a:lnTo>
                    <a:pt x="63" y="12"/>
                  </a:lnTo>
                  <a:lnTo>
                    <a:pt x="57" y="6"/>
                  </a:lnTo>
                  <a:lnTo>
                    <a:pt x="50" y="0"/>
                  </a:lnTo>
                  <a:lnTo>
                    <a:pt x="19" y="19"/>
                  </a:lnTo>
                  <a:lnTo>
                    <a:pt x="6" y="31"/>
                  </a:lnTo>
                  <a:lnTo>
                    <a:pt x="0" y="44"/>
                  </a:lnTo>
                  <a:lnTo>
                    <a:pt x="6" y="63"/>
                  </a:lnTo>
                  <a:lnTo>
                    <a:pt x="19" y="63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9" name="フリーフォーム 448"/>
            <p:cNvSpPr>
              <a:spLocks/>
            </p:cNvSpPr>
            <p:nvPr/>
          </p:nvSpPr>
          <p:spPr bwMode="auto">
            <a:xfrm>
              <a:off x="3805" y="1657"/>
              <a:ext cx="56" cy="57"/>
            </a:xfrm>
            <a:custGeom>
              <a:avLst/>
              <a:gdLst/>
              <a:ahLst/>
              <a:cxnLst>
                <a:cxn ang="0">
                  <a:pos x="19" y="57"/>
                </a:cxn>
                <a:cxn ang="0">
                  <a:pos x="31" y="57"/>
                </a:cxn>
                <a:cxn ang="0">
                  <a:pos x="44" y="50"/>
                </a:cxn>
                <a:cxn ang="0">
                  <a:pos x="56" y="38"/>
                </a:cxn>
                <a:cxn ang="0">
                  <a:pos x="50" y="19"/>
                </a:cxn>
                <a:cxn ang="0">
                  <a:pos x="44" y="6"/>
                </a:cxn>
                <a:cxn ang="0">
                  <a:pos x="31" y="0"/>
                </a:cxn>
                <a:cxn ang="0">
                  <a:pos x="19" y="6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6" y="44"/>
                </a:cxn>
                <a:cxn ang="0">
                  <a:pos x="12" y="50"/>
                </a:cxn>
                <a:cxn ang="0">
                  <a:pos x="12" y="57"/>
                </a:cxn>
                <a:cxn ang="0">
                  <a:pos x="19" y="57"/>
                </a:cxn>
              </a:cxnLst>
              <a:rect l="0" t="0" r="0" b="0"/>
              <a:pathLst>
                <a:path w="56" h="57">
                  <a:moveTo>
                    <a:pt x="19" y="57"/>
                  </a:moveTo>
                  <a:lnTo>
                    <a:pt x="31" y="57"/>
                  </a:lnTo>
                  <a:lnTo>
                    <a:pt x="44" y="50"/>
                  </a:lnTo>
                  <a:lnTo>
                    <a:pt x="56" y="38"/>
                  </a:lnTo>
                  <a:lnTo>
                    <a:pt x="50" y="19"/>
                  </a:lnTo>
                  <a:lnTo>
                    <a:pt x="44" y="6"/>
                  </a:lnTo>
                  <a:lnTo>
                    <a:pt x="31" y="0"/>
                  </a:lnTo>
                  <a:lnTo>
                    <a:pt x="19" y="6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6" y="44"/>
                  </a:lnTo>
                  <a:lnTo>
                    <a:pt x="12" y="50"/>
                  </a:lnTo>
                  <a:lnTo>
                    <a:pt x="12" y="57"/>
                  </a:lnTo>
                  <a:lnTo>
                    <a:pt x="19" y="57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0" name="フリーフォーム 449"/>
            <p:cNvSpPr>
              <a:spLocks/>
            </p:cNvSpPr>
            <p:nvPr/>
          </p:nvSpPr>
          <p:spPr bwMode="auto">
            <a:xfrm>
              <a:off x="3426" y="1241"/>
              <a:ext cx="57" cy="63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50" y="50"/>
                </a:cxn>
                <a:cxn ang="0">
                  <a:pos x="57" y="31"/>
                </a:cxn>
                <a:cxn ang="0">
                  <a:pos x="50" y="19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13" y="12"/>
                </a:cxn>
                <a:cxn ang="0">
                  <a:pos x="6" y="25"/>
                </a:cxn>
                <a:cxn ang="0">
                  <a:pos x="0" y="44"/>
                </a:cxn>
                <a:cxn ang="0">
                  <a:pos x="6" y="50"/>
                </a:cxn>
                <a:cxn ang="0">
                  <a:pos x="13" y="63"/>
                </a:cxn>
                <a:cxn ang="0">
                  <a:pos x="25" y="63"/>
                </a:cxn>
                <a:cxn ang="0">
                  <a:pos x="32" y="63"/>
                </a:cxn>
                <a:cxn ang="0">
                  <a:pos x="38" y="63"/>
                </a:cxn>
              </a:cxnLst>
              <a:rect l="0" t="0" r="0" b="0"/>
              <a:pathLst>
                <a:path w="57" h="63">
                  <a:moveTo>
                    <a:pt x="38" y="63"/>
                  </a:moveTo>
                  <a:lnTo>
                    <a:pt x="50" y="50"/>
                  </a:lnTo>
                  <a:lnTo>
                    <a:pt x="57" y="31"/>
                  </a:lnTo>
                  <a:lnTo>
                    <a:pt x="50" y="19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13" y="12"/>
                  </a:lnTo>
                  <a:lnTo>
                    <a:pt x="6" y="25"/>
                  </a:lnTo>
                  <a:lnTo>
                    <a:pt x="0" y="44"/>
                  </a:lnTo>
                  <a:lnTo>
                    <a:pt x="6" y="50"/>
                  </a:lnTo>
                  <a:lnTo>
                    <a:pt x="13" y="63"/>
                  </a:lnTo>
                  <a:lnTo>
                    <a:pt x="25" y="63"/>
                  </a:lnTo>
                  <a:lnTo>
                    <a:pt x="32" y="63"/>
                  </a:lnTo>
                  <a:lnTo>
                    <a:pt x="38" y="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1" name="フリーフォーム 450"/>
            <p:cNvSpPr>
              <a:spLocks/>
            </p:cNvSpPr>
            <p:nvPr/>
          </p:nvSpPr>
          <p:spPr bwMode="auto">
            <a:xfrm>
              <a:off x="3458" y="1020"/>
              <a:ext cx="31" cy="38"/>
            </a:xfrm>
            <a:custGeom>
              <a:avLst/>
              <a:gdLst/>
              <a:ahLst/>
              <a:cxnLst>
                <a:cxn ang="0">
                  <a:pos x="18" y="38"/>
                </a:cxn>
                <a:cxn ang="0">
                  <a:pos x="31" y="19"/>
                </a:cxn>
                <a:cxn ang="0">
                  <a:pos x="25" y="1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12"/>
                </a:cxn>
                <a:cxn ang="0">
                  <a:pos x="6" y="31"/>
                </a:cxn>
                <a:cxn ang="0">
                  <a:pos x="12" y="38"/>
                </a:cxn>
                <a:cxn ang="0">
                  <a:pos x="12" y="38"/>
                </a:cxn>
                <a:cxn ang="0">
                  <a:pos x="18" y="38"/>
                </a:cxn>
              </a:cxnLst>
              <a:rect l="0" t="0" r="0" b="0"/>
              <a:pathLst>
                <a:path w="31" h="38">
                  <a:moveTo>
                    <a:pt x="18" y="38"/>
                  </a:moveTo>
                  <a:lnTo>
                    <a:pt x="31" y="19"/>
                  </a:lnTo>
                  <a:lnTo>
                    <a:pt x="25" y="1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31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8" y="38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2" name="フリーフォーム 451"/>
            <p:cNvSpPr>
              <a:spLocks/>
            </p:cNvSpPr>
            <p:nvPr/>
          </p:nvSpPr>
          <p:spPr bwMode="auto">
            <a:xfrm>
              <a:off x="3666" y="944"/>
              <a:ext cx="44" cy="57"/>
            </a:xfrm>
            <a:custGeom>
              <a:avLst/>
              <a:gdLst/>
              <a:ahLst/>
              <a:cxnLst>
                <a:cxn ang="0">
                  <a:pos x="31" y="57"/>
                </a:cxn>
                <a:cxn ang="0">
                  <a:pos x="44" y="51"/>
                </a:cxn>
                <a:cxn ang="0">
                  <a:pos x="44" y="32"/>
                </a:cxn>
                <a:cxn ang="0">
                  <a:pos x="44" y="19"/>
                </a:cxn>
                <a:cxn ang="0">
                  <a:pos x="25" y="6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2" y="51"/>
                </a:cxn>
                <a:cxn ang="0">
                  <a:pos x="19" y="57"/>
                </a:cxn>
                <a:cxn ang="0">
                  <a:pos x="25" y="57"/>
                </a:cxn>
                <a:cxn ang="0">
                  <a:pos x="31" y="57"/>
                </a:cxn>
              </a:cxnLst>
              <a:rect l="0" t="0" r="0" b="0"/>
              <a:pathLst>
                <a:path w="44" h="57">
                  <a:moveTo>
                    <a:pt x="31" y="57"/>
                  </a:moveTo>
                  <a:lnTo>
                    <a:pt x="44" y="51"/>
                  </a:lnTo>
                  <a:lnTo>
                    <a:pt x="44" y="32"/>
                  </a:lnTo>
                  <a:lnTo>
                    <a:pt x="44" y="19"/>
                  </a:lnTo>
                  <a:lnTo>
                    <a:pt x="25" y="6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2" y="51"/>
                  </a:lnTo>
                  <a:lnTo>
                    <a:pt x="19" y="57"/>
                  </a:lnTo>
                  <a:lnTo>
                    <a:pt x="25" y="57"/>
                  </a:lnTo>
                  <a:lnTo>
                    <a:pt x="31" y="57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3" name="フリーフォーム 452"/>
            <p:cNvSpPr>
              <a:spLocks/>
            </p:cNvSpPr>
            <p:nvPr/>
          </p:nvSpPr>
          <p:spPr bwMode="auto">
            <a:xfrm>
              <a:off x="3805" y="812"/>
              <a:ext cx="44" cy="50"/>
            </a:xfrm>
            <a:custGeom>
              <a:avLst/>
              <a:gdLst/>
              <a:ahLst/>
              <a:cxnLst>
                <a:cxn ang="0">
                  <a:pos x="31" y="50"/>
                </a:cxn>
                <a:cxn ang="0">
                  <a:pos x="44" y="37"/>
                </a:cxn>
                <a:cxn ang="0">
                  <a:pos x="44" y="25"/>
                </a:cxn>
                <a:cxn ang="0">
                  <a:pos x="44" y="12"/>
                </a:cxn>
                <a:cxn ang="0">
                  <a:pos x="38" y="0"/>
                </a:cxn>
                <a:cxn ang="0">
                  <a:pos x="25" y="0"/>
                </a:cxn>
                <a:cxn ang="0">
                  <a:pos x="19" y="0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12" y="44"/>
                </a:cxn>
                <a:cxn ang="0">
                  <a:pos x="19" y="50"/>
                </a:cxn>
                <a:cxn ang="0">
                  <a:pos x="25" y="50"/>
                </a:cxn>
                <a:cxn ang="0">
                  <a:pos x="31" y="50"/>
                </a:cxn>
              </a:cxnLst>
              <a:rect l="0" t="0" r="0" b="0"/>
              <a:pathLst>
                <a:path w="44" h="50">
                  <a:moveTo>
                    <a:pt x="31" y="50"/>
                  </a:moveTo>
                  <a:lnTo>
                    <a:pt x="44" y="37"/>
                  </a:lnTo>
                  <a:lnTo>
                    <a:pt x="44" y="25"/>
                  </a:lnTo>
                  <a:lnTo>
                    <a:pt x="44" y="12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9" y="0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12" y="44"/>
                  </a:lnTo>
                  <a:lnTo>
                    <a:pt x="19" y="50"/>
                  </a:lnTo>
                  <a:lnTo>
                    <a:pt x="25" y="50"/>
                  </a:lnTo>
                  <a:lnTo>
                    <a:pt x="31" y="5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4" name="フリーフォーム 453"/>
            <p:cNvSpPr>
              <a:spLocks/>
            </p:cNvSpPr>
            <p:nvPr/>
          </p:nvSpPr>
          <p:spPr bwMode="auto">
            <a:xfrm>
              <a:off x="3754" y="932"/>
              <a:ext cx="25" cy="25"/>
            </a:xfrm>
            <a:custGeom>
              <a:avLst/>
              <a:gdLst/>
              <a:ahLst/>
              <a:cxnLst>
                <a:cxn ang="0">
                  <a:pos x="7" y="25"/>
                </a:cxn>
                <a:cxn ang="0">
                  <a:pos x="19" y="25"/>
                </a:cxn>
                <a:cxn ang="0">
                  <a:pos x="25" y="12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7" y="25"/>
                </a:cxn>
              </a:cxnLst>
              <a:rect l="0" t="0" r="0" b="0"/>
              <a:pathLst>
                <a:path w="25" h="25">
                  <a:moveTo>
                    <a:pt x="7" y="25"/>
                  </a:moveTo>
                  <a:lnTo>
                    <a:pt x="19" y="25"/>
                  </a:lnTo>
                  <a:lnTo>
                    <a:pt x="25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7" y="25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5" name="フリーフォーム 454"/>
            <p:cNvSpPr>
              <a:spLocks/>
            </p:cNvSpPr>
            <p:nvPr/>
          </p:nvSpPr>
          <p:spPr bwMode="auto">
            <a:xfrm>
              <a:off x="4038" y="963"/>
              <a:ext cx="120" cy="133"/>
            </a:xfrm>
            <a:custGeom>
              <a:avLst/>
              <a:gdLst/>
              <a:ahLst/>
              <a:cxnLst>
                <a:cxn ang="0">
                  <a:pos x="63" y="133"/>
                </a:cxn>
                <a:cxn ang="0">
                  <a:pos x="89" y="126"/>
                </a:cxn>
                <a:cxn ang="0">
                  <a:pos x="101" y="114"/>
                </a:cxn>
                <a:cxn ang="0">
                  <a:pos x="114" y="88"/>
                </a:cxn>
                <a:cxn ang="0">
                  <a:pos x="120" y="69"/>
                </a:cxn>
                <a:cxn ang="0">
                  <a:pos x="120" y="44"/>
                </a:cxn>
                <a:cxn ang="0">
                  <a:pos x="107" y="19"/>
                </a:cxn>
                <a:cxn ang="0">
                  <a:pos x="95" y="6"/>
                </a:cxn>
                <a:cxn ang="0">
                  <a:pos x="82" y="0"/>
                </a:cxn>
                <a:cxn ang="0">
                  <a:pos x="70" y="6"/>
                </a:cxn>
                <a:cxn ang="0">
                  <a:pos x="38" y="19"/>
                </a:cxn>
                <a:cxn ang="0">
                  <a:pos x="19" y="38"/>
                </a:cxn>
                <a:cxn ang="0">
                  <a:pos x="7" y="57"/>
                </a:cxn>
                <a:cxn ang="0">
                  <a:pos x="0" y="82"/>
                </a:cxn>
                <a:cxn ang="0">
                  <a:pos x="7" y="101"/>
                </a:cxn>
                <a:cxn ang="0">
                  <a:pos x="19" y="120"/>
                </a:cxn>
                <a:cxn ang="0">
                  <a:pos x="38" y="133"/>
                </a:cxn>
                <a:cxn ang="0">
                  <a:pos x="57" y="133"/>
                </a:cxn>
                <a:cxn ang="0">
                  <a:pos x="63" y="133"/>
                </a:cxn>
              </a:cxnLst>
              <a:rect l="0" t="0" r="0" b="0"/>
              <a:pathLst>
                <a:path w="120" h="133">
                  <a:moveTo>
                    <a:pt x="63" y="133"/>
                  </a:moveTo>
                  <a:lnTo>
                    <a:pt x="89" y="126"/>
                  </a:lnTo>
                  <a:lnTo>
                    <a:pt x="101" y="114"/>
                  </a:lnTo>
                  <a:lnTo>
                    <a:pt x="114" y="88"/>
                  </a:lnTo>
                  <a:lnTo>
                    <a:pt x="120" y="69"/>
                  </a:lnTo>
                  <a:lnTo>
                    <a:pt x="120" y="44"/>
                  </a:lnTo>
                  <a:lnTo>
                    <a:pt x="107" y="19"/>
                  </a:lnTo>
                  <a:lnTo>
                    <a:pt x="95" y="6"/>
                  </a:lnTo>
                  <a:lnTo>
                    <a:pt x="82" y="0"/>
                  </a:lnTo>
                  <a:lnTo>
                    <a:pt x="70" y="6"/>
                  </a:lnTo>
                  <a:lnTo>
                    <a:pt x="38" y="19"/>
                  </a:lnTo>
                  <a:lnTo>
                    <a:pt x="19" y="38"/>
                  </a:lnTo>
                  <a:lnTo>
                    <a:pt x="7" y="57"/>
                  </a:lnTo>
                  <a:lnTo>
                    <a:pt x="0" y="82"/>
                  </a:lnTo>
                  <a:lnTo>
                    <a:pt x="7" y="101"/>
                  </a:lnTo>
                  <a:lnTo>
                    <a:pt x="19" y="120"/>
                  </a:lnTo>
                  <a:lnTo>
                    <a:pt x="38" y="133"/>
                  </a:lnTo>
                  <a:lnTo>
                    <a:pt x="57" y="133"/>
                  </a:lnTo>
                  <a:lnTo>
                    <a:pt x="63" y="13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9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6" name="フリーフォーム 455"/>
            <p:cNvSpPr>
              <a:spLocks/>
            </p:cNvSpPr>
            <p:nvPr/>
          </p:nvSpPr>
          <p:spPr bwMode="auto">
            <a:xfrm>
              <a:off x="4190" y="919"/>
              <a:ext cx="101" cy="120"/>
            </a:xfrm>
            <a:custGeom>
              <a:avLst/>
              <a:gdLst/>
              <a:ahLst/>
              <a:cxnLst>
                <a:cxn ang="0">
                  <a:pos x="56" y="120"/>
                </a:cxn>
                <a:cxn ang="0">
                  <a:pos x="69" y="113"/>
                </a:cxn>
                <a:cxn ang="0">
                  <a:pos x="88" y="101"/>
                </a:cxn>
                <a:cxn ang="0">
                  <a:pos x="101" y="76"/>
                </a:cxn>
                <a:cxn ang="0">
                  <a:pos x="94" y="44"/>
                </a:cxn>
                <a:cxn ang="0">
                  <a:pos x="82" y="13"/>
                </a:cxn>
                <a:cxn ang="0">
                  <a:pos x="63" y="0"/>
                </a:cxn>
                <a:cxn ang="0">
                  <a:pos x="50" y="0"/>
                </a:cxn>
                <a:cxn ang="0">
                  <a:pos x="38" y="0"/>
                </a:cxn>
                <a:cxn ang="0">
                  <a:pos x="25" y="6"/>
                </a:cxn>
                <a:cxn ang="0">
                  <a:pos x="6" y="25"/>
                </a:cxn>
                <a:cxn ang="0">
                  <a:pos x="0" y="50"/>
                </a:cxn>
                <a:cxn ang="0">
                  <a:pos x="0" y="76"/>
                </a:cxn>
                <a:cxn ang="0">
                  <a:pos x="12" y="101"/>
                </a:cxn>
                <a:cxn ang="0">
                  <a:pos x="25" y="113"/>
                </a:cxn>
                <a:cxn ang="0">
                  <a:pos x="44" y="120"/>
                </a:cxn>
                <a:cxn ang="0">
                  <a:pos x="50" y="120"/>
                </a:cxn>
                <a:cxn ang="0">
                  <a:pos x="56" y="120"/>
                </a:cxn>
              </a:cxnLst>
              <a:rect l="0" t="0" r="0" b="0"/>
              <a:pathLst>
                <a:path w="101" h="120">
                  <a:moveTo>
                    <a:pt x="56" y="120"/>
                  </a:moveTo>
                  <a:lnTo>
                    <a:pt x="69" y="113"/>
                  </a:lnTo>
                  <a:lnTo>
                    <a:pt x="88" y="101"/>
                  </a:lnTo>
                  <a:lnTo>
                    <a:pt x="101" y="76"/>
                  </a:lnTo>
                  <a:lnTo>
                    <a:pt x="94" y="44"/>
                  </a:lnTo>
                  <a:lnTo>
                    <a:pt x="82" y="13"/>
                  </a:lnTo>
                  <a:lnTo>
                    <a:pt x="63" y="0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25" y="6"/>
                  </a:lnTo>
                  <a:lnTo>
                    <a:pt x="6" y="25"/>
                  </a:lnTo>
                  <a:lnTo>
                    <a:pt x="0" y="50"/>
                  </a:lnTo>
                  <a:lnTo>
                    <a:pt x="0" y="76"/>
                  </a:lnTo>
                  <a:lnTo>
                    <a:pt x="12" y="101"/>
                  </a:lnTo>
                  <a:lnTo>
                    <a:pt x="25" y="113"/>
                  </a:lnTo>
                  <a:lnTo>
                    <a:pt x="44" y="120"/>
                  </a:lnTo>
                  <a:lnTo>
                    <a:pt x="50" y="120"/>
                  </a:lnTo>
                  <a:lnTo>
                    <a:pt x="56" y="12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7" name="フリーフォーム 456"/>
            <p:cNvSpPr>
              <a:spLocks/>
            </p:cNvSpPr>
            <p:nvPr/>
          </p:nvSpPr>
          <p:spPr bwMode="auto">
            <a:xfrm>
              <a:off x="3931" y="1342"/>
              <a:ext cx="107" cy="63"/>
            </a:xfrm>
            <a:custGeom>
              <a:avLst/>
              <a:gdLst/>
              <a:ahLst/>
              <a:cxnLst>
                <a:cxn ang="0">
                  <a:pos x="107" y="37"/>
                </a:cxn>
                <a:cxn ang="0">
                  <a:pos x="107" y="31"/>
                </a:cxn>
                <a:cxn ang="0">
                  <a:pos x="101" y="25"/>
                </a:cxn>
                <a:cxn ang="0">
                  <a:pos x="69" y="12"/>
                </a:cxn>
                <a:cxn ang="0">
                  <a:pos x="50" y="0"/>
                </a:cxn>
                <a:cxn ang="0">
                  <a:pos x="31" y="0"/>
                </a:cxn>
                <a:cxn ang="0">
                  <a:pos x="19" y="0"/>
                </a:cxn>
                <a:cxn ang="0">
                  <a:pos x="0" y="19"/>
                </a:cxn>
                <a:cxn ang="0">
                  <a:pos x="0" y="37"/>
                </a:cxn>
                <a:cxn ang="0">
                  <a:pos x="19" y="56"/>
                </a:cxn>
                <a:cxn ang="0">
                  <a:pos x="38" y="63"/>
                </a:cxn>
                <a:cxn ang="0">
                  <a:pos x="57" y="63"/>
                </a:cxn>
                <a:cxn ang="0">
                  <a:pos x="95" y="50"/>
                </a:cxn>
                <a:cxn ang="0">
                  <a:pos x="101" y="37"/>
                </a:cxn>
                <a:cxn ang="0">
                  <a:pos x="107" y="37"/>
                </a:cxn>
              </a:cxnLst>
              <a:rect l="0" t="0" r="0" b="0"/>
              <a:pathLst>
                <a:path w="107" h="63">
                  <a:moveTo>
                    <a:pt x="107" y="37"/>
                  </a:moveTo>
                  <a:lnTo>
                    <a:pt x="107" y="31"/>
                  </a:lnTo>
                  <a:lnTo>
                    <a:pt x="101" y="25"/>
                  </a:lnTo>
                  <a:lnTo>
                    <a:pt x="69" y="12"/>
                  </a:lnTo>
                  <a:lnTo>
                    <a:pt x="50" y="0"/>
                  </a:lnTo>
                  <a:lnTo>
                    <a:pt x="31" y="0"/>
                  </a:lnTo>
                  <a:lnTo>
                    <a:pt x="19" y="0"/>
                  </a:lnTo>
                  <a:lnTo>
                    <a:pt x="0" y="19"/>
                  </a:lnTo>
                  <a:lnTo>
                    <a:pt x="0" y="37"/>
                  </a:lnTo>
                  <a:lnTo>
                    <a:pt x="19" y="56"/>
                  </a:lnTo>
                  <a:lnTo>
                    <a:pt x="38" y="63"/>
                  </a:lnTo>
                  <a:lnTo>
                    <a:pt x="57" y="63"/>
                  </a:lnTo>
                  <a:lnTo>
                    <a:pt x="95" y="50"/>
                  </a:lnTo>
                  <a:lnTo>
                    <a:pt x="101" y="37"/>
                  </a:lnTo>
                  <a:lnTo>
                    <a:pt x="107" y="37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8" name="フリーフォーム 457"/>
            <p:cNvSpPr>
              <a:spLocks/>
            </p:cNvSpPr>
            <p:nvPr/>
          </p:nvSpPr>
          <p:spPr bwMode="auto">
            <a:xfrm>
              <a:off x="4000" y="1278"/>
              <a:ext cx="95" cy="70"/>
            </a:xfrm>
            <a:custGeom>
              <a:avLst/>
              <a:gdLst/>
              <a:ahLst/>
              <a:cxnLst>
                <a:cxn ang="0">
                  <a:pos x="63" y="51"/>
                </a:cxn>
                <a:cxn ang="0">
                  <a:pos x="89" y="38"/>
                </a:cxn>
                <a:cxn ang="0">
                  <a:pos x="95" y="26"/>
                </a:cxn>
                <a:cxn ang="0">
                  <a:pos x="95" y="13"/>
                </a:cxn>
                <a:cxn ang="0">
                  <a:pos x="89" y="0"/>
                </a:cxn>
                <a:cxn ang="0">
                  <a:pos x="70" y="0"/>
                </a:cxn>
                <a:cxn ang="0">
                  <a:pos x="38" y="0"/>
                </a:cxn>
                <a:cxn ang="0">
                  <a:pos x="26" y="0"/>
                </a:cxn>
                <a:cxn ang="0">
                  <a:pos x="13" y="13"/>
                </a:cxn>
                <a:cxn ang="0">
                  <a:pos x="0" y="26"/>
                </a:cxn>
                <a:cxn ang="0">
                  <a:pos x="0" y="38"/>
                </a:cxn>
                <a:cxn ang="0">
                  <a:pos x="0" y="51"/>
                </a:cxn>
                <a:cxn ang="0">
                  <a:pos x="13" y="64"/>
                </a:cxn>
                <a:cxn ang="0">
                  <a:pos x="38" y="70"/>
                </a:cxn>
                <a:cxn ang="0">
                  <a:pos x="45" y="70"/>
                </a:cxn>
                <a:cxn ang="0">
                  <a:pos x="57" y="64"/>
                </a:cxn>
                <a:cxn ang="0">
                  <a:pos x="57" y="51"/>
                </a:cxn>
                <a:cxn ang="0">
                  <a:pos x="63" y="51"/>
                </a:cxn>
              </a:cxnLst>
              <a:rect l="0" t="0" r="0" b="0"/>
              <a:pathLst>
                <a:path w="95" h="70">
                  <a:moveTo>
                    <a:pt x="63" y="51"/>
                  </a:moveTo>
                  <a:lnTo>
                    <a:pt x="89" y="38"/>
                  </a:lnTo>
                  <a:lnTo>
                    <a:pt x="95" y="26"/>
                  </a:lnTo>
                  <a:lnTo>
                    <a:pt x="95" y="13"/>
                  </a:lnTo>
                  <a:lnTo>
                    <a:pt x="89" y="0"/>
                  </a:lnTo>
                  <a:lnTo>
                    <a:pt x="70" y="0"/>
                  </a:lnTo>
                  <a:lnTo>
                    <a:pt x="38" y="0"/>
                  </a:lnTo>
                  <a:lnTo>
                    <a:pt x="26" y="0"/>
                  </a:lnTo>
                  <a:lnTo>
                    <a:pt x="13" y="13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0" y="51"/>
                  </a:lnTo>
                  <a:lnTo>
                    <a:pt x="13" y="64"/>
                  </a:lnTo>
                  <a:lnTo>
                    <a:pt x="38" y="70"/>
                  </a:lnTo>
                  <a:lnTo>
                    <a:pt x="45" y="70"/>
                  </a:lnTo>
                  <a:lnTo>
                    <a:pt x="57" y="64"/>
                  </a:lnTo>
                  <a:lnTo>
                    <a:pt x="57" y="51"/>
                  </a:lnTo>
                  <a:lnTo>
                    <a:pt x="63" y="5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1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9" name="フリーフォーム 458"/>
            <p:cNvSpPr>
              <a:spLocks/>
            </p:cNvSpPr>
            <p:nvPr/>
          </p:nvSpPr>
          <p:spPr bwMode="auto">
            <a:xfrm>
              <a:off x="3969" y="1203"/>
              <a:ext cx="50" cy="44"/>
            </a:xfrm>
            <a:custGeom>
              <a:avLst/>
              <a:gdLst/>
              <a:ahLst/>
              <a:cxnLst>
                <a:cxn ang="0">
                  <a:pos x="44" y="44"/>
                </a:cxn>
                <a:cxn ang="0">
                  <a:pos x="44" y="31"/>
                </a:cxn>
                <a:cxn ang="0">
                  <a:pos x="50" y="19"/>
                </a:cxn>
                <a:cxn ang="0">
                  <a:pos x="44" y="6"/>
                </a:cxn>
                <a:cxn ang="0">
                  <a:pos x="31" y="0"/>
                </a:cxn>
                <a:cxn ang="0">
                  <a:pos x="19" y="0"/>
                </a:cxn>
                <a:cxn ang="0">
                  <a:pos x="6" y="6"/>
                </a:cxn>
                <a:cxn ang="0">
                  <a:pos x="6" y="12"/>
                </a:cxn>
                <a:cxn ang="0">
                  <a:pos x="0" y="25"/>
                </a:cxn>
                <a:cxn ang="0">
                  <a:pos x="6" y="38"/>
                </a:cxn>
                <a:cxn ang="0">
                  <a:pos x="19" y="44"/>
                </a:cxn>
                <a:cxn ang="0">
                  <a:pos x="31" y="44"/>
                </a:cxn>
                <a:cxn ang="0">
                  <a:pos x="38" y="44"/>
                </a:cxn>
                <a:cxn ang="0">
                  <a:pos x="44" y="44"/>
                </a:cxn>
              </a:cxnLst>
              <a:rect l="0" t="0" r="0" b="0"/>
              <a:pathLst>
                <a:path w="50" h="44">
                  <a:moveTo>
                    <a:pt x="44" y="44"/>
                  </a:moveTo>
                  <a:lnTo>
                    <a:pt x="44" y="31"/>
                  </a:lnTo>
                  <a:lnTo>
                    <a:pt x="50" y="19"/>
                  </a:lnTo>
                  <a:lnTo>
                    <a:pt x="44" y="6"/>
                  </a:lnTo>
                  <a:lnTo>
                    <a:pt x="31" y="0"/>
                  </a:lnTo>
                  <a:lnTo>
                    <a:pt x="19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25"/>
                  </a:lnTo>
                  <a:lnTo>
                    <a:pt x="6" y="38"/>
                  </a:lnTo>
                  <a:lnTo>
                    <a:pt x="19" y="44"/>
                  </a:lnTo>
                  <a:lnTo>
                    <a:pt x="31" y="44"/>
                  </a:lnTo>
                  <a:lnTo>
                    <a:pt x="38" y="44"/>
                  </a:lnTo>
                  <a:lnTo>
                    <a:pt x="44" y="4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0" name="フリーフォーム 459"/>
            <p:cNvSpPr>
              <a:spLocks/>
            </p:cNvSpPr>
            <p:nvPr/>
          </p:nvSpPr>
          <p:spPr bwMode="auto">
            <a:xfrm>
              <a:off x="4284" y="1234"/>
              <a:ext cx="114" cy="82"/>
            </a:xfrm>
            <a:custGeom>
              <a:avLst/>
              <a:gdLst/>
              <a:ahLst/>
              <a:cxnLst>
                <a:cxn ang="0">
                  <a:pos x="7" y="76"/>
                </a:cxn>
                <a:cxn ang="0">
                  <a:pos x="32" y="82"/>
                </a:cxn>
                <a:cxn ang="0">
                  <a:pos x="51" y="76"/>
                </a:cxn>
                <a:cxn ang="0">
                  <a:pos x="63" y="70"/>
                </a:cxn>
                <a:cxn ang="0">
                  <a:pos x="82" y="44"/>
                </a:cxn>
                <a:cxn ang="0">
                  <a:pos x="95" y="32"/>
                </a:cxn>
                <a:cxn ang="0">
                  <a:pos x="114" y="13"/>
                </a:cxn>
                <a:cxn ang="0">
                  <a:pos x="114" y="7"/>
                </a:cxn>
                <a:cxn ang="0">
                  <a:pos x="108" y="0"/>
                </a:cxn>
                <a:cxn ang="0">
                  <a:pos x="101" y="0"/>
                </a:cxn>
                <a:cxn ang="0">
                  <a:pos x="89" y="0"/>
                </a:cxn>
                <a:cxn ang="0">
                  <a:pos x="70" y="7"/>
                </a:cxn>
                <a:cxn ang="0">
                  <a:pos x="45" y="13"/>
                </a:cxn>
                <a:cxn ang="0">
                  <a:pos x="32" y="19"/>
                </a:cxn>
                <a:cxn ang="0">
                  <a:pos x="19" y="32"/>
                </a:cxn>
                <a:cxn ang="0">
                  <a:pos x="0" y="57"/>
                </a:cxn>
                <a:cxn ang="0">
                  <a:pos x="0" y="63"/>
                </a:cxn>
                <a:cxn ang="0">
                  <a:pos x="0" y="76"/>
                </a:cxn>
                <a:cxn ang="0">
                  <a:pos x="7" y="76"/>
                </a:cxn>
              </a:cxnLst>
              <a:rect l="0" t="0" r="0" b="0"/>
              <a:pathLst>
                <a:path w="114" h="82">
                  <a:moveTo>
                    <a:pt x="7" y="76"/>
                  </a:moveTo>
                  <a:lnTo>
                    <a:pt x="32" y="82"/>
                  </a:lnTo>
                  <a:lnTo>
                    <a:pt x="51" y="76"/>
                  </a:lnTo>
                  <a:lnTo>
                    <a:pt x="63" y="70"/>
                  </a:lnTo>
                  <a:lnTo>
                    <a:pt x="82" y="44"/>
                  </a:lnTo>
                  <a:lnTo>
                    <a:pt x="95" y="32"/>
                  </a:lnTo>
                  <a:lnTo>
                    <a:pt x="114" y="13"/>
                  </a:lnTo>
                  <a:lnTo>
                    <a:pt x="114" y="7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9" y="0"/>
                  </a:lnTo>
                  <a:lnTo>
                    <a:pt x="70" y="7"/>
                  </a:lnTo>
                  <a:lnTo>
                    <a:pt x="45" y="13"/>
                  </a:lnTo>
                  <a:lnTo>
                    <a:pt x="32" y="19"/>
                  </a:lnTo>
                  <a:lnTo>
                    <a:pt x="19" y="32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0" y="76"/>
                  </a:lnTo>
                  <a:lnTo>
                    <a:pt x="7" y="7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1" name="フリーフォーム 460"/>
            <p:cNvSpPr>
              <a:spLocks/>
            </p:cNvSpPr>
            <p:nvPr/>
          </p:nvSpPr>
          <p:spPr bwMode="auto">
            <a:xfrm>
              <a:off x="4177" y="1159"/>
              <a:ext cx="63" cy="37"/>
            </a:xfrm>
            <a:custGeom>
              <a:avLst/>
              <a:gdLst/>
              <a:ahLst/>
              <a:cxnLst>
                <a:cxn ang="0">
                  <a:pos x="13" y="37"/>
                </a:cxn>
                <a:cxn ang="0">
                  <a:pos x="38" y="37"/>
                </a:cxn>
                <a:cxn ang="0">
                  <a:pos x="51" y="31"/>
                </a:cxn>
                <a:cxn ang="0">
                  <a:pos x="57" y="25"/>
                </a:cxn>
                <a:cxn ang="0">
                  <a:pos x="63" y="19"/>
                </a:cxn>
                <a:cxn ang="0">
                  <a:pos x="63" y="6"/>
                </a:cxn>
                <a:cxn ang="0">
                  <a:pos x="51" y="0"/>
                </a:cxn>
                <a:cxn ang="0">
                  <a:pos x="32" y="0"/>
                </a:cxn>
                <a:cxn ang="0">
                  <a:pos x="13" y="12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6" y="37"/>
                </a:cxn>
                <a:cxn ang="0">
                  <a:pos x="6" y="37"/>
                </a:cxn>
                <a:cxn ang="0">
                  <a:pos x="13" y="37"/>
                </a:cxn>
              </a:cxnLst>
              <a:rect l="0" t="0" r="0" b="0"/>
              <a:pathLst>
                <a:path w="63" h="37">
                  <a:moveTo>
                    <a:pt x="13" y="37"/>
                  </a:moveTo>
                  <a:lnTo>
                    <a:pt x="38" y="37"/>
                  </a:lnTo>
                  <a:lnTo>
                    <a:pt x="51" y="31"/>
                  </a:lnTo>
                  <a:lnTo>
                    <a:pt x="57" y="25"/>
                  </a:lnTo>
                  <a:lnTo>
                    <a:pt x="63" y="19"/>
                  </a:lnTo>
                  <a:lnTo>
                    <a:pt x="63" y="6"/>
                  </a:lnTo>
                  <a:lnTo>
                    <a:pt x="51" y="0"/>
                  </a:lnTo>
                  <a:lnTo>
                    <a:pt x="32" y="0"/>
                  </a:lnTo>
                  <a:lnTo>
                    <a:pt x="13" y="12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13" y="37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2" name="フリーフォーム 461"/>
            <p:cNvSpPr>
              <a:spLocks/>
            </p:cNvSpPr>
            <p:nvPr/>
          </p:nvSpPr>
          <p:spPr bwMode="auto">
            <a:xfrm>
              <a:off x="4480" y="685"/>
              <a:ext cx="133" cy="183"/>
            </a:xfrm>
            <a:custGeom>
              <a:avLst/>
              <a:gdLst/>
              <a:ahLst/>
              <a:cxnLst>
                <a:cxn ang="0">
                  <a:pos x="57" y="183"/>
                </a:cxn>
                <a:cxn ang="0">
                  <a:pos x="76" y="183"/>
                </a:cxn>
                <a:cxn ang="0">
                  <a:pos x="95" y="171"/>
                </a:cxn>
                <a:cxn ang="0">
                  <a:pos x="107" y="158"/>
                </a:cxn>
                <a:cxn ang="0">
                  <a:pos x="120" y="146"/>
                </a:cxn>
                <a:cxn ang="0">
                  <a:pos x="126" y="120"/>
                </a:cxn>
                <a:cxn ang="0">
                  <a:pos x="133" y="108"/>
                </a:cxn>
                <a:cxn ang="0">
                  <a:pos x="126" y="95"/>
                </a:cxn>
                <a:cxn ang="0">
                  <a:pos x="107" y="89"/>
                </a:cxn>
                <a:cxn ang="0">
                  <a:pos x="101" y="89"/>
                </a:cxn>
                <a:cxn ang="0">
                  <a:pos x="101" y="82"/>
                </a:cxn>
                <a:cxn ang="0">
                  <a:pos x="101" y="57"/>
                </a:cxn>
                <a:cxn ang="0">
                  <a:pos x="101" y="38"/>
                </a:cxn>
                <a:cxn ang="0">
                  <a:pos x="88" y="7"/>
                </a:cxn>
                <a:cxn ang="0">
                  <a:pos x="82" y="0"/>
                </a:cxn>
                <a:cxn ang="0">
                  <a:pos x="69" y="0"/>
                </a:cxn>
                <a:cxn ang="0">
                  <a:pos x="44" y="13"/>
                </a:cxn>
                <a:cxn ang="0">
                  <a:pos x="13" y="57"/>
                </a:cxn>
                <a:cxn ang="0">
                  <a:pos x="0" y="76"/>
                </a:cxn>
                <a:cxn ang="0">
                  <a:pos x="0" y="89"/>
                </a:cxn>
                <a:cxn ang="0">
                  <a:pos x="6" y="95"/>
                </a:cxn>
                <a:cxn ang="0">
                  <a:pos x="32" y="101"/>
                </a:cxn>
                <a:cxn ang="0">
                  <a:pos x="38" y="101"/>
                </a:cxn>
                <a:cxn ang="0">
                  <a:pos x="38" y="108"/>
                </a:cxn>
                <a:cxn ang="0">
                  <a:pos x="32" y="120"/>
                </a:cxn>
                <a:cxn ang="0">
                  <a:pos x="25" y="146"/>
                </a:cxn>
                <a:cxn ang="0">
                  <a:pos x="38" y="164"/>
                </a:cxn>
                <a:cxn ang="0">
                  <a:pos x="50" y="183"/>
                </a:cxn>
                <a:cxn ang="0">
                  <a:pos x="57" y="183"/>
                </a:cxn>
              </a:cxnLst>
              <a:rect l="0" t="0" r="0" b="0"/>
              <a:pathLst>
                <a:path w="133" h="183">
                  <a:moveTo>
                    <a:pt x="57" y="183"/>
                  </a:moveTo>
                  <a:lnTo>
                    <a:pt x="76" y="183"/>
                  </a:lnTo>
                  <a:lnTo>
                    <a:pt x="95" y="171"/>
                  </a:lnTo>
                  <a:lnTo>
                    <a:pt x="107" y="158"/>
                  </a:lnTo>
                  <a:lnTo>
                    <a:pt x="120" y="146"/>
                  </a:lnTo>
                  <a:lnTo>
                    <a:pt x="126" y="120"/>
                  </a:lnTo>
                  <a:lnTo>
                    <a:pt x="133" y="108"/>
                  </a:lnTo>
                  <a:lnTo>
                    <a:pt x="126" y="95"/>
                  </a:lnTo>
                  <a:lnTo>
                    <a:pt x="107" y="89"/>
                  </a:lnTo>
                  <a:lnTo>
                    <a:pt x="101" y="89"/>
                  </a:lnTo>
                  <a:lnTo>
                    <a:pt x="101" y="82"/>
                  </a:lnTo>
                  <a:lnTo>
                    <a:pt x="101" y="57"/>
                  </a:lnTo>
                  <a:lnTo>
                    <a:pt x="101" y="38"/>
                  </a:lnTo>
                  <a:lnTo>
                    <a:pt x="88" y="7"/>
                  </a:lnTo>
                  <a:lnTo>
                    <a:pt x="82" y="0"/>
                  </a:lnTo>
                  <a:lnTo>
                    <a:pt x="69" y="0"/>
                  </a:lnTo>
                  <a:lnTo>
                    <a:pt x="44" y="13"/>
                  </a:lnTo>
                  <a:lnTo>
                    <a:pt x="13" y="57"/>
                  </a:lnTo>
                  <a:lnTo>
                    <a:pt x="0" y="76"/>
                  </a:lnTo>
                  <a:lnTo>
                    <a:pt x="0" y="89"/>
                  </a:lnTo>
                  <a:lnTo>
                    <a:pt x="6" y="95"/>
                  </a:lnTo>
                  <a:lnTo>
                    <a:pt x="32" y="101"/>
                  </a:lnTo>
                  <a:lnTo>
                    <a:pt x="38" y="101"/>
                  </a:lnTo>
                  <a:lnTo>
                    <a:pt x="38" y="108"/>
                  </a:lnTo>
                  <a:lnTo>
                    <a:pt x="32" y="120"/>
                  </a:lnTo>
                  <a:lnTo>
                    <a:pt x="25" y="146"/>
                  </a:lnTo>
                  <a:lnTo>
                    <a:pt x="38" y="164"/>
                  </a:lnTo>
                  <a:lnTo>
                    <a:pt x="50" y="183"/>
                  </a:lnTo>
                  <a:lnTo>
                    <a:pt x="57" y="18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3" name="フリーフォーム 462"/>
            <p:cNvSpPr>
              <a:spLocks/>
            </p:cNvSpPr>
            <p:nvPr/>
          </p:nvSpPr>
          <p:spPr bwMode="auto">
            <a:xfrm>
              <a:off x="4366" y="812"/>
              <a:ext cx="51" cy="69"/>
            </a:xfrm>
            <a:custGeom>
              <a:avLst/>
              <a:gdLst/>
              <a:ahLst/>
              <a:cxnLst>
                <a:cxn ang="0">
                  <a:pos x="19" y="69"/>
                </a:cxn>
                <a:cxn ang="0">
                  <a:pos x="32" y="63"/>
                </a:cxn>
                <a:cxn ang="0">
                  <a:pos x="45" y="44"/>
                </a:cxn>
                <a:cxn ang="0">
                  <a:pos x="51" y="31"/>
                </a:cxn>
                <a:cxn ang="0">
                  <a:pos x="51" y="12"/>
                </a:cxn>
                <a:cxn ang="0">
                  <a:pos x="45" y="0"/>
                </a:cxn>
                <a:cxn ang="0">
                  <a:pos x="32" y="0"/>
                </a:cxn>
                <a:cxn ang="0">
                  <a:pos x="7" y="19"/>
                </a:cxn>
                <a:cxn ang="0">
                  <a:pos x="0" y="37"/>
                </a:cxn>
                <a:cxn ang="0">
                  <a:pos x="0" y="50"/>
                </a:cxn>
                <a:cxn ang="0">
                  <a:pos x="7" y="63"/>
                </a:cxn>
                <a:cxn ang="0">
                  <a:pos x="13" y="69"/>
                </a:cxn>
                <a:cxn ang="0">
                  <a:pos x="19" y="69"/>
                </a:cxn>
              </a:cxnLst>
              <a:rect l="0" t="0" r="0" b="0"/>
              <a:pathLst>
                <a:path w="51" h="69">
                  <a:moveTo>
                    <a:pt x="19" y="69"/>
                  </a:moveTo>
                  <a:lnTo>
                    <a:pt x="32" y="63"/>
                  </a:lnTo>
                  <a:lnTo>
                    <a:pt x="45" y="44"/>
                  </a:lnTo>
                  <a:lnTo>
                    <a:pt x="51" y="31"/>
                  </a:lnTo>
                  <a:lnTo>
                    <a:pt x="51" y="12"/>
                  </a:lnTo>
                  <a:lnTo>
                    <a:pt x="45" y="0"/>
                  </a:lnTo>
                  <a:lnTo>
                    <a:pt x="32" y="0"/>
                  </a:lnTo>
                  <a:lnTo>
                    <a:pt x="7" y="19"/>
                  </a:lnTo>
                  <a:lnTo>
                    <a:pt x="0" y="37"/>
                  </a:lnTo>
                  <a:lnTo>
                    <a:pt x="0" y="50"/>
                  </a:lnTo>
                  <a:lnTo>
                    <a:pt x="7" y="63"/>
                  </a:lnTo>
                  <a:lnTo>
                    <a:pt x="13" y="69"/>
                  </a:lnTo>
                  <a:lnTo>
                    <a:pt x="19" y="6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4" name="フリーフォーム 463"/>
            <p:cNvSpPr>
              <a:spLocks/>
            </p:cNvSpPr>
            <p:nvPr/>
          </p:nvSpPr>
          <p:spPr bwMode="auto">
            <a:xfrm>
              <a:off x="4385" y="957"/>
              <a:ext cx="26" cy="19"/>
            </a:xfrm>
            <a:custGeom>
              <a:avLst/>
              <a:gdLst/>
              <a:ahLst/>
              <a:cxnLst>
                <a:cxn ang="0">
                  <a:pos x="7" y="19"/>
                </a:cxn>
                <a:cxn ang="0">
                  <a:pos x="19" y="12"/>
                </a:cxn>
                <a:cxn ang="0">
                  <a:pos x="26" y="6"/>
                </a:cxn>
                <a:cxn ang="0">
                  <a:pos x="26" y="0"/>
                </a:cxn>
                <a:cxn ang="0">
                  <a:pos x="19" y="0"/>
                </a:cxn>
                <a:cxn ang="0">
                  <a:pos x="7" y="6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7" y="19"/>
                </a:cxn>
              </a:cxnLst>
              <a:rect l="0" t="0" r="0" b="0"/>
              <a:pathLst>
                <a:path w="26" h="19">
                  <a:moveTo>
                    <a:pt x="7" y="19"/>
                  </a:moveTo>
                  <a:lnTo>
                    <a:pt x="19" y="12"/>
                  </a:lnTo>
                  <a:lnTo>
                    <a:pt x="26" y="6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7" y="6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5" name="フリーフォーム 464"/>
            <p:cNvSpPr>
              <a:spLocks/>
            </p:cNvSpPr>
            <p:nvPr/>
          </p:nvSpPr>
          <p:spPr bwMode="auto">
            <a:xfrm>
              <a:off x="4688" y="1083"/>
              <a:ext cx="51" cy="76"/>
            </a:xfrm>
            <a:custGeom>
              <a:avLst/>
              <a:gdLst/>
              <a:ahLst/>
              <a:cxnLst>
                <a:cxn ang="0">
                  <a:pos x="25" y="76"/>
                </a:cxn>
                <a:cxn ang="0">
                  <a:pos x="44" y="44"/>
                </a:cxn>
                <a:cxn ang="0">
                  <a:pos x="51" y="25"/>
                </a:cxn>
                <a:cxn ang="0">
                  <a:pos x="38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7" y="13"/>
                </a:cxn>
                <a:cxn ang="0">
                  <a:pos x="0" y="31"/>
                </a:cxn>
                <a:cxn ang="0">
                  <a:pos x="7" y="50"/>
                </a:cxn>
                <a:cxn ang="0">
                  <a:pos x="13" y="63"/>
                </a:cxn>
                <a:cxn ang="0">
                  <a:pos x="19" y="76"/>
                </a:cxn>
                <a:cxn ang="0">
                  <a:pos x="19" y="76"/>
                </a:cxn>
                <a:cxn ang="0">
                  <a:pos x="25" y="76"/>
                </a:cxn>
              </a:cxnLst>
              <a:rect l="0" t="0" r="0" b="0"/>
              <a:pathLst>
                <a:path w="51" h="76">
                  <a:moveTo>
                    <a:pt x="25" y="76"/>
                  </a:moveTo>
                  <a:lnTo>
                    <a:pt x="44" y="44"/>
                  </a:lnTo>
                  <a:lnTo>
                    <a:pt x="51" y="25"/>
                  </a:lnTo>
                  <a:lnTo>
                    <a:pt x="38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7" y="13"/>
                  </a:lnTo>
                  <a:lnTo>
                    <a:pt x="0" y="31"/>
                  </a:lnTo>
                  <a:lnTo>
                    <a:pt x="7" y="50"/>
                  </a:lnTo>
                  <a:lnTo>
                    <a:pt x="13" y="63"/>
                  </a:lnTo>
                  <a:lnTo>
                    <a:pt x="19" y="76"/>
                  </a:lnTo>
                  <a:lnTo>
                    <a:pt x="19" y="76"/>
                  </a:lnTo>
                  <a:lnTo>
                    <a:pt x="25" y="7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6" name="フリーフォーム 465"/>
            <p:cNvSpPr>
              <a:spLocks/>
            </p:cNvSpPr>
            <p:nvPr/>
          </p:nvSpPr>
          <p:spPr bwMode="auto">
            <a:xfrm>
              <a:off x="4600" y="1178"/>
              <a:ext cx="44" cy="56"/>
            </a:xfrm>
            <a:custGeom>
              <a:avLst/>
              <a:gdLst/>
              <a:ahLst/>
              <a:cxnLst>
                <a:cxn ang="0">
                  <a:pos x="13" y="56"/>
                </a:cxn>
                <a:cxn ang="0">
                  <a:pos x="31" y="50"/>
                </a:cxn>
                <a:cxn ang="0">
                  <a:pos x="44" y="31"/>
                </a:cxn>
                <a:cxn ang="0">
                  <a:pos x="44" y="18"/>
                </a:cxn>
                <a:cxn ang="0">
                  <a:pos x="38" y="6"/>
                </a:cxn>
                <a:cxn ang="0">
                  <a:pos x="31" y="0"/>
                </a:cxn>
                <a:cxn ang="0">
                  <a:pos x="25" y="6"/>
                </a:cxn>
                <a:cxn ang="0">
                  <a:pos x="6" y="37"/>
                </a:cxn>
                <a:cxn ang="0">
                  <a:pos x="0" y="56"/>
                </a:cxn>
                <a:cxn ang="0">
                  <a:pos x="6" y="56"/>
                </a:cxn>
                <a:cxn ang="0">
                  <a:pos x="6" y="56"/>
                </a:cxn>
                <a:cxn ang="0">
                  <a:pos x="13" y="56"/>
                </a:cxn>
              </a:cxnLst>
              <a:rect l="0" t="0" r="0" b="0"/>
              <a:pathLst>
                <a:path w="44" h="56">
                  <a:moveTo>
                    <a:pt x="13" y="56"/>
                  </a:moveTo>
                  <a:lnTo>
                    <a:pt x="31" y="50"/>
                  </a:lnTo>
                  <a:lnTo>
                    <a:pt x="44" y="31"/>
                  </a:lnTo>
                  <a:lnTo>
                    <a:pt x="44" y="18"/>
                  </a:lnTo>
                  <a:lnTo>
                    <a:pt x="38" y="6"/>
                  </a:lnTo>
                  <a:lnTo>
                    <a:pt x="31" y="0"/>
                  </a:lnTo>
                  <a:lnTo>
                    <a:pt x="25" y="6"/>
                  </a:lnTo>
                  <a:lnTo>
                    <a:pt x="6" y="37"/>
                  </a:lnTo>
                  <a:lnTo>
                    <a:pt x="0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3" y="5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7" name="フリーフォーム 466"/>
            <p:cNvSpPr>
              <a:spLocks/>
            </p:cNvSpPr>
            <p:nvPr/>
          </p:nvSpPr>
          <p:spPr bwMode="auto">
            <a:xfrm>
              <a:off x="4897" y="736"/>
              <a:ext cx="119" cy="145"/>
            </a:xfrm>
            <a:custGeom>
              <a:avLst/>
              <a:gdLst/>
              <a:ahLst/>
              <a:cxnLst>
                <a:cxn ang="0">
                  <a:pos x="82" y="139"/>
                </a:cxn>
                <a:cxn ang="0">
                  <a:pos x="101" y="132"/>
                </a:cxn>
                <a:cxn ang="0">
                  <a:pos x="107" y="113"/>
                </a:cxn>
                <a:cxn ang="0">
                  <a:pos x="119" y="88"/>
                </a:cxn>
                <a:cxn ang="0">
                  <a:pos x="119" y="69"/>
                </a:cxn>
                <a:cxn ang="0">
                  <a:pos x="107" y="19"/>
                </a:cxn>
                <a:cxn ang="0">
                  <a:pos x="94" y="6"/>
                </a:cxn>
                <a:cxn ang="0">
                  <a:pos x="82" y="0"/>
                </a:cxn>
                <a:cxn ang="0">
                  <a:pos x="63" y="0"/>
                </a:cxn>
                <a:cxn ang="0">
                  <a:pos x="44" y="6"/>
                </a:cxn>
                <a:cxn ang="0">
                  <a:pos x="25" y="19"/>
                </a:cxn>
                <a:cxn ang="0">
                  <a:pos x="6" y="44"/>
                </a:cxn>
                <a:cxn ang="0">
                  <a:pos x="0" y="69"/>
                </a:cxn>
                <a:cxn ang="0">
                  <a:pos x="0" y="101"/>
                </a:cxn>
                <a:cxn ang="0">
                  <a:pos x="12" y="120"/>
                </a:cxn>
                <a:cxn ang="0">
                  <a:pos x="31" y="139"/>
                </a:cxn>
                <a:cxn ang="0">
                  <a:pos x="69" y="145"/>
                </a:cxn>
                <a:cxn ang="0">
                  <a:pos x="75" y="139"/>
                </a:cxn>
                <a:cxn ang="0">
                  <a:pos x="82" y="139"/>
                </a:cxn>
              </a:cxnLst>
              <a:rect l="0" t="0" r="0" b="0"/>
              <a:pathLst>
                <a:path w="119" h="145">
                  <a:moveTo>
                    <a:pt x="82" y="139"/>
                  </a:moveTo>
                  <a:lnTo>
                    <a:pt x="101" y="132"/>
                  </a:lnTo>
                  <a:lnTo>
                    <a:pt x="107" y="113"/>
                  </a:lnTo>
                  <a:lnTo>
                    <a:pt x="119" y="88"/>
                  </a:lnTo>
                  <a:lnTo>
                    <a:pt x="119" y="69"/>
                  </a:lnTo>
                  <a:lnTo>
                    <a:pt x="107" y="19"/>
                  </a:lnTo>
                  <a:lnTo>
                    <a:pt x="94" y="6"/>
                  </a:lnTo>
                  <a:lnTo>
                    <a:pt x="82" y="0"/>
                  </a:lnTo>
                  <a:lnTo>
                    <a:pt x="63" y="0"/>
                  </a:lnTo>
                  <a:lnTo>
                    <a:pt x="44" y="6"/>
                  </a:lnTo>
                  <a:lnTo>
                    <a:pt x="25" y="19"/>
                  </a:lnTo>
                  <a:lnTo>
                    <a:pt x="6" y="44"/>
                  </a:lnTo>
                  <a:lnTo>
                    <a:pt x="0" y="69"/>
                  </a:lnTo>
                  <a:lnTo>
                    <a:pt x="0" y="101"/>
                  </a:lnTo>
                  <a:lnTo>
                    <a:pt x="12" y="120"/>
                  </a:lnTo>
                  <a:lnTo>
                    <a:pt x="31" y="139"/>
                  </a:lnTo>
                  <a:lnTo>
                    <a:pt x="69" y="145"/>
                  </a:lnTo>
                  <a:lnTo>
                    <a:pt x="75" y="139"/>
                  </a:lnTo>
                  <a:lnTo>
                    <a:pt x="82" y="13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8" name="フリーフォーム 467"/>
            <p:cNvSpPr>
              <a:spLocks/>
            </p:cNvSpPr>
            <p:nvPr/>
          </p:nvSpPr>
          <p:spPr bwMode="auto">
            <a:xfrm>
              <a:off x="4726" y="559"/>
              <a:ext cx="171" cy="171"/>
            </a:xfrm>
            <a:custGeom>
              <a:avLst/>
              <a:gdLst/>
              <a:ahLst/>
              <a:cxnLst>
                <a:cxn ang="0">
                  <a:pos x="57" y="171"/>
                </a:cxn>
                <a:cxn ang="0">
                  <a:pos x="76" y="164"/>
                </a:cxn>
                <a:cxn ang="0">
                  <a:pos x="101" y="145"/>
                </a:cxn>
                <a:cxn ang="0">
                  <a:pos x="120" y="126"/>
                </a:cxn>
                <a:cxn ang="0">
                  <a:pos x="133" y="108"/>
                </a:cxn>
                <a:cxn ang="0">
                  <a:pos x="139" y="70"/>
                </a:cxn>
                <a:cxn ang="0">
                  <a:pos x="158" y="44"/>
                </a:cxn>
                <a:cxn ang="0">
                  <a:pos x="171" y="19"/>
                </a:cxn>
                <a:cxn ang="0">
                  <a:pos x="171" y="7"/>
                </a:cxn>
                <a:cxn ang="0">
                  <a:pos x="164" y="0"/>
                </a:cxn>
                <a:cxn ang="0">
                  <a:pos x="158" y="0"/>
                </a:cxn>
                <a:cxn ang="0">
                  <a:pos x="145" y="0"/>
                </a:cxn>
                <a:cxn ang="0">
                  <a:pos x="133" y="13"/>
                </a:cxn>
                <a:cxn ang="0">
                  <a:pos x="120" y="19"/>
                </a:cxn>
                <a:cxn ang="0">
                  <a:pos x="101" y="19"/>
                </a:cxn>
                <a:cxn ang="0">
                  <a:pos x="82" y="26"/>
                </a:cxn>
                <a:cxn ang="0">
                  <a:pos x="57" y="38"/>
                </a:cxn>
                <a:cxn ang="0">
                  <a:pos x="25" y="89"/>
                </a:cxn>
                <a:cxn ang="0">
                  <a:pos x="6" y="114"/>
                </a:cxn>
                <a:cxn ang="0">
                  <a:pos x="0" y="133"/>
                </a:cxn>
                <a:cxn ang="0">
                  <a:pos x="6" y="152"/>
                </a:cxn>
                <a:cxn ang="0">
                  <a:pos x="19" y="164"/>
                </a:cxn>
                <a:cxn ang="0">
                  <a:pos x="32" y="171"/>
                </a:cxn>
                <a:cxn ang="0">
                  <a:pos x="51" y="171"/>
                </a:cxn>
                <a:cxn ang="0">
                  <a:pos x="57" y="171"/>
                </a:cxn>
              </a:cxnLst>
              <a:rect l="0" t="0" r="0" b="0"/>
              <a:pathLst>
                <a:path w="171" h="171">
                  <a:moveTo>
                    <a:pt x="57" y="171"/>
                  </a:moveTo>
                  <a:lnTo>
                    <a:pt x="76" y="164"/>
                  </a:lnTo>
                  <a:lnTo>
                    <a:pt x="101" y="145"/>
                  </a:lnTo>
                  <a:lnTo>
                    <a:pt x="120" y="126"/>
                  </a:lnTo>
                  <a:lnTo>
                    <a:pt x="133" y="108"/>
                  </a:lnTo>
                  <a:lnTo>
                    <a:pt x="139" y="70"/>
                  </a:lnTo>
                  <a:lnTo>
                    <a:pt x="158" y="44"/>
                  </a:lnTo>
                  <a:lnTo>
                    <a:pt x="171" y="19"/>
                  </a:lnTo>
                  <a:lnTo>
                    <a:pt x="171" y="7"/>
                  </a:lnTo>
                  <a:lnTo>
                    <a:pt x="164" y="0"/>
                  </a:lnTo>
                  <a:lnTo>
                    <a:pt x="158" y="0"/>
                  </a:lnTo>
                  <a:lnTo>
                    <a:pt x="145" y="0"/>
                  </a:lnTo>
                  <a:lnTo>
                    <a:pt x="133" y="13"/>
                  </a:lnTo>
                  <a:lnTo>
                    <a:pt x="120" y="19"/>
                  </a:lnTo>
                  <a:lnTo>
                    <a:pt x="101" y="19"/>
                  </a:lnTo>
                  <a:lnTo>
                    <a:pt x="82" y="26"/>
                  </a:lnTo>
                  <a:lnTo>
                    <a:pt x="57" y="38"/>
                  </a:lnTo>
                  <a:lnTo>
                    <a:pt x="25" y="89"/>
                  </a:lnTo>
                  <a:lnTo>
                    <a:pt x="6" y="114"/>
                  </a:lnTo>
                  <a:lnTo>
                    <a:pt x="0" y="133"/>
                  </a:lnTo>
                  <a:lnTo>
                    <a:pt x="6" y="152"/>
                  </a:lnTo>
                  <a:lnTo>
                    <a:pt x="19" y="164"/>
                  </a:lnTo>
                  <a:lnTo>
                    <a:pt x="32" y="171"/>
                  </a:lnTo>
                  <a:lnTo>
                    <a:pt x="51" y="171"/>
                  </a:lnTo>
                  <a:lnTo>
                    <a:pt x="57" y="17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9" name="フリーフォーム 468"/>
            <p:cNvSpPr>
              <a:spLocks/>
            </p:cNvSpPr>
            <p:nvPr/>
          </p:nvSpPr>
          <p:spPr bwMode="auto">
            <a:xfrm>
              <a:off x="4669" y="635"/>
              <a:ext cx="38" cy="44"/>
            </a:xfrm>
            <a:custGeom>
              <a:avLst/>
              <a:gdLst/>
              <a:ahLst/>
              <a:cxnLst>
                <a:cxn ang="0">
                  <a:pos x="19" y="44"/>
                </a:cxn>
                <a:cxn ang="0">
                  <a:pos x="38" y="25"/>
                </a:cxn>
                <a:cxn ang="0">
                  <a:pos x="38" y="13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7" y="6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7" y="44"/>
                </a:cxn>
                <a:cxn ang="0">
                  <a:pos x="13" y="44"/>
                </a:cxn>
                <a:cxn ang="0">
                  <a:pos x="19" y="44"/>
                </a:cxn>
              </a:cxnLst>
              <a:rect l="0" t="0" r="0" b="0"/>
              <a:pathLst>
                <a:path w="38" h="44">
                  <a:moveTo>
                    <a:pt x="19" y="44"/>
                  </a:moveTo>
                  <a:lnTo>
                    <a:pt x="38" y="25"/>
                  </a:lnTo>
                  <a:lnTo>
                    <a:pt x="38" y="13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7" y="6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7" y="44"/>
                  </a:lnTo>
                  <a:lnTo>
                    <a:pt x="13" y="44"/>
                  </a:lnTo>
                  <a:lnTo>
                    <a:pt x="19" y="4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0" name="フリーフォーム 469"/>
            <p:cNvSpPr>
              <a:spLocks/>
            </p:cNvSpPr>
            <p:nvPr/>
          </p:nvSpPr>
          <p:spPr bwMode="auto">
            <a:xfrm>
              <a:off x="4998" y="364"/>
              <a:ext cx="94" cy="69"/>
            </a:xfrm>
            <a:custGeom>
              <a:avLst/>
              <a:gdLst/>
              <a:ahLst/>
              <a:cxnLst>
                <a:cxn ang="0">
                  <a:pos x="94" y="31"/>
                </a:cxn>
                <a:cxn ang="0">
                  <a:pos x="82" y="19"/>
                </a:cxn>
                <a:cxn ang="0">
                  <a:pos x="69" y="6"/>
                </a:cxn>
                <a:cxn ang="0">
                  <a:pos x="31" y="0"/>
                </a:cxn>
                <a:cxn ang="0">
                  <a:pos x="18" y="6"/>
                </a:cxn>
                <a:cxn ang="0">
                  <a:pos x="6" y="12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12" y="56"/>
                </a:cxn>
                <a:cxn ang="0">
                  <a:pos x="18" y="63"/>
                </a:cxn>
                <a:cxn ang="0">
                  <a:pos x="31" y="69"/>
                </a:cxn>
                <a:cxn ang="0">
                  <a:pos x="75" y="56"/>
                </a:cxn>
                <a:cxn ang="0">
                  <a:pos x="88" y="44"/>
                </a:cxn>
                <a:cxn ang="0">
                  <a:pos x="88" y="31"/>
                </a:cxn>
                <a:cxn ang="0">
                  <a:pos x="94" y="31"/>
                </a:cxn>
              </a:cxnLst>
              <a:rect l="0" t="0" r="0" b="0"/>
              <a:pathLst>
                <a:path w="94" h="69">
                  <a:moveTo>
                    <a:pt x="94" y="31"/>
                  </a:moveTo>
                  <a:lnTo>
                    <a:pt x="82" y="19"/>
                  </a:lnTo>
                  <a:lnTo>
                    <a:pt x="69" y="6"/>
                  </a:lnTo>
                  <a:lnTo>
                    <a:pt x="31" y="0"/>
                  </a:lnTo>
                  <a:lnTo>
                    <a:pt x="18" y="6"/>
                  </a:lnTo>
                  <a:lnTo>
                    <a:pt x="6" y="12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12" y="56"/>
                  </a:lnTo>
                  <a:lnTo>
                    <a:pt x="18" y="63"/>
                  </a:lnTo>
                  <a:lnTo>
                    <a:pt x="31" y="69"/>
                  </a:lnTo>
                  <a:lnTo>
                    <a:pt x="75" y="56"/>
                  </a:lnTo>
                  <a:lnTo>
                    <a:pt x="88" y="44"/>
                  </a:lnTo>
                  <a:lnTo>
                    <a:pt x="88" y="31"/>
                  </a:lnTo>
                  <a:lnTo>
                    <a:pt x="94" y="3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1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1" name="フリーフォーム 470"/>
            <p:cNvSpPr>
              <a:spLocks/>
            </p:cNvSpPr>
            <p:nvPr/>
          </p:nvSpPr>
          <p:spPr bwMode="auto">
            <a:xfrm>
              <a:off x="5206" y="616"/>
              <a:ext cx="113" cy="101"/>
            </a:xfrm>
            <a:custGeom>
              <a:avLst/>
              <a:gdLst/>
              <a:ahLst/>
              <a:cxnLst>
                <a:cxn ang="0">
                  <a:pos x="31" y="101"/>
                </a:cxn>
                <a:cxn ang="0">
                  <a:pos x="50" y="95"/>
                </a:cxn>
                <a:cxn ang="0">
                  <a:pos x="63" y="82"/>
                </a:cxn>
                <a:cxn ang="0">
                  <a:pos x="76" y="51"/>
                </a:cxn>
                <a:cxn ang="0">
                  <a:pos x="101" y="32"/>
                </a:cxn>
                <a:cxn ang="0">
                  <a:pos x="113" y="19"/>
                </a:cxn>
                <a:cxn ang="0">
                  <a:pos x="113" y="13"/>
                </a:cxn>
                <a:cxn ang="0">
                  <a:pos x="113" y="6"/>
                </a:cxn>
                <a:cxn ang="0">
                  <a:pos x="107" y="0"/>
                </a:cxn>
                <a:cxn ang="0">
                  <a:pos x="94" y="6"/>
                </a:cxn>
                <a:cxn ang="0">
                  <a:pos x="82" y="19"/>
                </a:cxn>
                <a:cxn ang="0">
                  <a:pos x="69" y="32"/>
                </a:cxn>
                <a:cxn ang="0">
                  <a:pos x="44" y="38"/>
                </a:cxn>
                <a:cxn ang="0">
                  <a:pos x="31" y="44"/>
                </a:cxn>
                <a:cxn ang="0">
                  <a:pos x="19" y="57"/>
                </a:cxn>
                <a:cxn ang="0">
                  <a:pos x="6" y="76"/>
                </a:cxn>
                <a:cxn ang="0">
                  <a:pos x="0" y="88"/>
                </a:cxn>
                <a:cxn ang="0">
                  <a:pos x="6" y="101"/>
                </a:cxn>
                <a:cxn ang="0">
                  <a:pos x="25" y="101"/>
                </a:cxn>
                <a:cxn ang="0">
                  <a:pos x="31" y="101"/>
                </a:cxn>
              </a:cxnLst>
              <a:rect l="0" t="0" r="0" b="0"/>
              <a:pathLst>
                <a:path w="113" h="101">
                  <a:moveTo>
                    <a:pt x="31" y="101"/>
                  </a:moveTo>
                  <a:lnTo>
                    <a:pt x="50" y="95"/>
                  </a:lnTo>
                  <a:lnTo>
                    <a:pt x="63" y="82"/>
                  </a:lnTo>
                  <a:lnTo>
                    <a:pt x="76" y="51"/>
                  </a:lnTo>
                  <a:lnTo>
                    <a:pt x="101" y="32"/>
                  </a:lnTo>
                  <a:lnTo>
                    <a:pt x="113" y="19"/>
                  </a:lnTo>
                  <a:lnTo>
                    <a:pt x="113" y="13"/>
                  </a:lnTo>
                  <a:lnTo>
                    <a:pt x="113" y="6"/>
                  </a:lnTo>
                  <a:lnTo>
                    <a:pt x="107" y="0"/>
                  </a:lnTo>
                  <a:lnTo>
                    <a:pt x="94" y="6"/>
                  </a:lnTo>
                  <a:lnTo>
                    <a:pt x="82" y="19"/>
                  </a:lnTo>
                  <a:lnTo>
                    <a:pt x="69" y="32"/>
                  </a:lnTo>
                  <a:lnTo>
                    <a:pt x="44" y="38"/>
                  </a:lnTo>
                  <a:lnTo>
                    <a:pt x="31" y="44"/>
                  </a:lnTo>
                  <a:lnTo>
                    <a:pt x="19" y="57"/>
                  </a:lnTo>
                  <a:lnTo>
                    <a:pt x="6" y="76"/>
                  </a:lnTo>
                  <a:lnTo>
                    <a:pt x="0" y="88"/>
                  </a:lnTo>
                  <a:lnTo>
                    <a:pt x="6" y="101"/>
                  </a:lnTo>
                  <a:lnTo>
                    <a:pt x="25" y="101"/>
                  </a:lnTo>
                  <a:lnTo>
                    <a:pt x="31" y="10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2" name="フリーフォーム 471"/>
            <p:cNvSpPr>
              <a:spLocks/>
            </p:cNvSpPr>
            <p:nvPr/>
          </p:nvSpPr>
          <p:spPr bwMode="auto">
            <a:xfrm>
              <a:off x="5357" y="654"/>
              <a:ext cx="95" cy="69"/>
            </a:xfrm>
            <a:custGeom>
              <a:avLst/>
              <a:gdLst/>
              <a:ahLst/>
              <a:cxnLst>
                <a:cxn ang="0">
                  <a:pos x="13" y="69"/>
                </a:cxn>
                <a:cxn ang="0">
                  <a:pos x="32" y="69"/>
                </a:cxn>
                <a:cxn ang="0">
                  <a:pos x="51" y="63"/>
                </a:cxn>
                <a:cxn ang="0">
                  <a:pos x="63" y="57"/>
                </a:cxn>
                <a:cxn ang="0">
                  <a:pos x="76" y="44"/>
                </a:cxn>
                <a:cxn ang="0">
                  <a:pos x="89" y="25"/>
                </a:cxn>
                <a:cxn ang="0">
                  <a:pos x="95" y="19"/>
                </a:cxn>
                <a:cxn ang="0">
                  <a:pos x="89" y="6"/>
                </a:cxn>
                <a:cxn ang="0">
                  <a:pos x="89" y="0"/>
                </a:cxn>
                <a:cxn ang="0">
                  <a:pos x="82" y="6"/>
                </a:cxn>
                <a:cxn ang="0">
                  <a:pos x="63" y="13"/>
                </a:cxn>
                <a:cxn ang="0">
                  <a:pos x="38" y="19"/>
                </a:cxn>
                <a:cxn ang="0">
                  <a:pos x="13" y="38"/>
                </a:cxn>
                <a:cxn ang="0">
                  <a:pos x="7" y="50"/>
                </a:cxn>
                <a:cxn ang="0">
                  <a:pos x="0" y="57"/>
                </a:cxn>
                <a:cxn ang="0">
                  <a:pos x="7" y="63"/>
                </a:cxn>
                <a:cxn ang="0">
                  <a:pos x="7" y="69"/>
                </a:cxn>
                <a:cxn ang="0">
                  <a:pos x="13" y="69"/>
                </a:cxn>
              </a:cxnLst>
              <a:rect l="0" t="0" r="0" b="0"/>
              <a:pathLst>
                <a:path w="95" h="69">
                  <a:moveTo>
                    <a:pt x="13" y="69"/>
                  </a:moveTo>
                  <a:lnTo>
                    <a:pt x="32" y="69"/>
                  </a:lnTo>
                  <a:lnTo>
                    <a:pt x="51" y="63"/>
                  </a:lnTo>
                  <a:lnTo>
                    <a:pt x="63" y="57"/>
                  </a:lnTo>
                  <a:lnTo>
                    <a:pt x="76" y="44"/>
                  </a:lnTo>
                  <a:lnTo>
                    <a:pt x="89" y="25"/>
                  </a:lnTo>
                  <a:lnTo>
                    <a:pt x="95" y="19"/>
                  </a:lnTo>
                  <a:lnTo>
                    <a:pt x="89" y="6"/>
                  </a:lnTo>
                  <a:lnTo>
                    <a:pt x="89" y="0"/>
                  </a:lnTo>
                  <a:lnTo>
                    <a:pt x="82" y="6"/>
                  </a:lnTo>
                  <a:lnTo>
                    <a:pt x="63" y="13"/>
                  </a:lnTo>
                  <a:lnTo>
                    <a:pt x="38" y="19"/>
                  </a:lnTo>
                  <a:lnTo>
                    <a:pt x="13" y="38"/>
                  </a:lnTo>
                  <a:lnTo>
                    <a:pt x="7" y="50"/>
                  </a:lnTo>
                  <a:lnTo>
                    <a:pt x="0" y="57"/>
                  </a:lnTo>
                  <a:lnTo>
                    <a:pt x="7" y="63"/>
                  </a:lnTo>
                  <a:lnTo>
                    <a:pt x="7" y="69"/>
                  </a:lnTo>
                  <a:lnTo>
                    <a:pt x="13" y="6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3" name="フリーフォーム 472"/>
            <p:cNvSpPr>
              <a:spLocks/>
            </p:cNvSpPr>
            <p:nvPr/>
          </p:nvSpPr>
          <p:spPr bwMode="auto">
            <a:xfrm>
              <a:off x="5124" y="1083"/>
              <a:ext cx="19" cy="31"/>
            </a:xfrm>
            <a:custGeom>
              <a:avLst/>
              <a:gdLst/>
              <a:ahLst/>
              <a:cxnLst>
                <a:cxn ang="0">
                  <a:pos x="12" y="31"/>
                </a:cxn>
                <a:cxn ang="0">
                  <a:pos x="19" y="25"/>
                </a:cxn>
                <a:cxn ang="0">
                  <a:pos x="19" y="13"/>
                </a:cxn>
                <a:cxn ang="0">
                  <a:pos x="12" y="0"/>
                </a:cxn>
                <a:cxn ang="0">
                  <a:pos x="6" y="6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6" y="31"/>
                </a:cxn>
                <a:cxn ang="0">
                  <a:pos x="12" y="31"/>
                </a:cxn>
              </a:cxnLst>
              <a:rect l="0" t="0" r="0" b="0"/>
              <a:pathLst>
                <a:path w="19" h="31">
                  <a:moveTo>
                    <a:pt x="12" y="31"/>
                  </a:moveTo>
                  <a:lnTo>
                    <a:pt x="19" y="25"/>
                  </a:lnTo>
                  <a:lnTo>
                    <a:pt x="19" y="13"/>
                  </a:lnTo>
                  <a:lnTo>
                    <a:pt x="12" y="0"/>
                  </a:lnTo>
                  <a:lnTo>
                    <a:pt x="6" y="6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12" y="3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4" name="フリーフォーム 473"/>
            <p:cNvSpPr>
              <a:spLocks/>
            </p:cNvSpPr>
            <p:nvPr/>
          </p:nvSpPr>
          <p:spPr bwMode="auto">
            <a:xfrm>
              <a:off x="5124" y="1367"/>
              <a:ext cx="25" cy="25"/>
            </a:xfrm>
            <a:custGeom>
              <a:avLst/>
              <a:gdLst/>
              <a:ahLst/>
              <a:cxnLst>
                <a:cxn ang="0">
                  <a:pos x="6" y="25"/>
                </a:cxn>
                <a:cxn ang="0">
                  <a:pos x="25" y="12"/>
                </a:cxn>
                <a:cxn ang="0">
                  <a:pos x="25" y="6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0" y="25"/>
                </a:cxn>
                <a:cxn ang="0">
                  <a:pos x="6" y="25"/>
                </a:cxn>
              </a:cxnLst>
              <a:rect l="0" t="0" r="0" b="0"/>
              <a:pathLst>
                <a:path w="25" h="25">
                  <a:moveTo>
                    <a:pt x="6" y="25"/>
                  </a:moveTo>
                  <a:lnTo>
                    <a:pt x="25" y="12"/>
                  </a:lnTo>
                  <a:lnTo>
                    <a:pt x="25" y="6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6" y="25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5" name="フリーフォーム 474"/>
            <p:cNvSpPr>
              <a:spLocks/>
            </p:cNvSpPr>
            <p:nvPr/>
          </p:nvSpPr>
          <p:spPr bwMode="auto">
            <a:xfrm>
              <a:off x="5282" y="1045"/>
              <a:ext cx="12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2" y="13"/>
                </a:cxn>
                <a:cxn ang="0">
                  <a:pos x="12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6" y="19"/>
                </a:cxn>
              </a:cxnLst>
              <a:rect l="0" t="0" r="0" b="0"/>
              <a:pathLst>
                <a:path w="12" h="19">
                  <a:moveTo>
                    <a:pt x="6" y="19"/>
                  </a:moveTo>
                  <a:lnTo>
                    <a:pt x="12" y="13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6" name="フリーフォーム 475"/>
            <p:cNvSpPr>
              <a:spLocks/>
            </p:cNvSpPr>
            <p:nvPr/>
          </p:nvSpPr>
          <p:spPr bwMode="auto">
            <a:xfrm>
              <a:off x="3047" y="1405"/>
              <a:ext cx="19" cy="25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19" y="19"/>
                </a:cxn>
                <a:cxn ang="0">
                  <a:pos x="19" y="6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7" y="25"/>
                </a:cxn>
                <a:cxn ang="0">
                  <a:pos x="7" y="25"/>
                </a:cxn>
                <a:cxn ang="0">
                  <a:pos x="13" y="25"/>
                </a:cxn>
              </a:cxnLst>
              <a:rect l="0" t="0" r="0" b="0"/>
              <a:pathLst>
                <a:path w="19" h="25">
                  <a:moveTo>
                    <a:pt x="13" y="25"/>
                  </a:moveTo>
                  <a:lnTo>
                    <a:pt x="19" y="19"/>
                  </a:lnTo>
                  <a:lnTo>
                    <a:pt x="19" y="6"/>
                  </a:lnTo>
                  <a:lnTo>
                    <a:pt x="19" y="0"/>
                  </a:lnTo>
                  <a:lnTo>
                    <a:pt x="7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3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7" name="フリーフォーム 476"/>
            <p:cNvSpPr>
              <a:spLocks/>
            </p:cNvSpPr>
            <p:nvPr/>
          </p:nvSpPr>
          <p:spPr bwMode="auto">
            <a:xfrm>
              <a:off x="2927" y="1550"/>
              <a:ext cx="19" cy="19"/>
            </a:xfrm>
            <a:custGeom>
              <a:avLst/>
              <a:gdLst/>
              <a:ahLst/>
              <a:cxnLst>
                <a:cxn ang="0">
                  <a:pos x="13" y="19"/>
                </a:cxn>
                <a:cxn ang="0">
                  <a:pos x="19" y="12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7" y="6"/>
                </a:cxn>
                <a:cxn ang="0">
                  <a:pos x="0" y="12"/>
                </a:cxn>
                <a:cxn ang="0">
                  <a:pos x="7" y="19"/>
                </a:cxn>
                <a:cxn ang="0">
                  <a:pos x="7" y="19"/>
                </a:cxn>
                <a:cxn ang="0">
                  <a:pos x="13" y="19"/>
                </a:cxn>
              </a:cxnLst>
              <a:rect l="0" t="0" r="0" b="0"/>
              <a:pathLst>
                <a:path w="19" h="19">
                  <a:moveTo>
                    <a:pt x="13" y="19"/>
                  </a:moveTo>
                  <a:lnTo>
                    <a:pt x="19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7" y="6"/>
                  </a:lnTo>
                  <a:lnTo>
                    <a:pt x="0" y="12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8" name="フリーフォーム 477"/>
            <p:cNvSpPr>
              <a:spLocks/>
            </p:cNvSpPr>
            <p:nvPr/>
          </p:nvSpPr>
          <p:spPr bwMode="auto">
            <a:xfrm>
              <a:off x="1129" y="1613"/>
              <a:ext cx="19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2" y="19"/>
                </a:cxn>
                <a:cxn ang="0">
                  <a:pos x="19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6" y="19"/>
                </a:cxn>
              </a:cxnLst>
              <a:rect l="0" t="0" r="0" b="0"/>
              <a:pathLst>
                <a:path w="19" h="19">
                  <a:moveTo>
                    <a:pt x="6" y="19"/>
                  </a:moveTo>
                  <a:lnTo>
                    <a:pt x="12" y="19"/>
                  </a:lnTo>
                  <a:lnTo>
                    <a:pt x="19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9" name="フリーフォーム 478"/>
            <p:cNvSpPr>
              <a:spLocks/>
            </p:cNvSpPr>
            <p:nvPr/>
          </p:nvSpPr>
          <p:spPr bwMode="auto">
            <a:xfrm>
              <a:off x="1867" y="1525"/>
              <a:ext cx="32" cy="44"/>
            </a:xfrm>
            <a:custGeom>
              <a:avLst/>
              <a:gdLst/>
              <a:ahLst/>
              <a:cxnLst>
                <a:cxn ang="0">
                  <a:pos x="25" y="18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8"/>
                </a:cxn>
                <a:cxn ang="0">
                  <a:pos x="13" y="31"/>
                </a:cxn>
                <a:cxn ang="0">
                  <a:pos x="13" y="37"/>
                </a:cxn>
                <a:cxn ang="0">
                  <a:pos x="19" y="44"/>
                </a:cxn>
                <a:cxn ang="0">
                  <a:pos x="25" y="44"/>
                </a:cxn>
                <a:cxn ang="0">
                  <a:pos x="32" y="44"/>
                </a:cxn>
                <a:cxn ang="0">
                  <a:pos x="32" y="31"/>
                </a:cxn>
                <a:cxn ang="0">
                  <a:pos x="25" y="25"/>
                </a:cxn>
                <a:cxn ang="0">
                  <a:pos x="19" y="25"/>
                </a:cxn>
                <a:cxn ang="0">
                  <a:pos x="19" y="18"/>
                </a:cxn>
                <a:cxn ang="0">
                  <a:pos x="25" y="18"/>
                </a:cxn>
              </a:cxnLst>
              <a:rect l="0" t="0" r="0" b="0"/>
              <a:pathLst>
                <a:path w="32" h="44">
                  <a:moveTo>
                    <a:pt x="25" y="18"/>
                  </a:moveTo>
                  <a:lnTo>
                    <a:pt x="25" y="6"/>
                  </a:lnTo>
                  <a:lnTo>
                    <a:pt x="13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3" y="31"/>
                  </a:lnTo>
                  <a:lnTo>
                    <a:pt x="13" y="37"/>
                  </a:lnTo>
                  <a:lnTo>
                    <a:pt x="19" y="44"/>
                  </a:lnTo>
                  <a:lnTo>
                    <a:pt x="25" y="44"/>
                  </a:lnTo>
                  <a:lnTo>
                    <a:pt x="32" y="44"/>
                  </a:lnTo>
                  <a:lnTo>
                    <a:pt x="32" y="31"/>
                  </a:lnTo>
                  <a:lnTo>
                    <a:pt x="25" y="25"/>
                  </a:lnTo>
                  <a:lnTo>
                    <a:pt x="19" y="25"/>
                  </a:lnTo>
                  <a:lnTo>
                    <a:pt x="19" y="18"/>
                  </a:lnTo>
                  <a:lnTo>
                    <a:pt x="25" y="1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80" name="フリーフォーム 479"/>
            <p:cNvSpPr>
              <a:spLocks/>
            </p:cNvSpPr>
            <p:nvPr/>
          </p:nvSpPr>
          <p:spPr bwMode="auto">
            <a:xfrm>
              <a:off x="2423" y="856"/>
              <a:ext cx="25" cy="19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25" y="12"/>
                </a:cxn>
                <a:cxn ang="0">
                  <a:pos x="19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9"/>
                </a:cxn>
                <a:cxn ang="0">
                  <a:pos x="12" y="19"/>
                </a:cxn>
                <a:cxn ang="0">
                  <a:pos x="19" y="19"/>
                </a:cxn>
              </a:cxnLst>
              <a:rect l="0" t="0" r="0" b="0"/>
              <a:pathLst>
                <a:path w="25" h="19">
                  <a:moveTo>
                    <a:pt x="19" y="19"/>
                  </a:moveTo>
                  <a:lnTo>
                    <a:pt x="25" y="12"/>
                  </a:lnTo>
                  <a:lnTo>
                    <a:pt x="19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9"/>
                  </a:lnTo>
                  <a:lnTo>
                    <a:pt x="12" y="19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1629" y="779695"/>
            <a:ext cx="2185693" cy="14579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130831" y="779700"/>
            <a:ext cx="3957876" cy="85770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1631" y="2237698"/>
            <a:ext cx="2185692" cy="71190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9/13/2018</a:t>
            </a:fld>
            <a:endParaRPr kumimoji="1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/>
          <p:cNvGrpSpPr/>
          <p:nvPr/>
        </p:nvGrpSpPr>
        <p:grpSpPr>
          <a:xfrm>
            <a:off x="870311" y="445558"/>
            <a:ext cx="5730061" cy="9297317"/>
            <a:chOff x="428625" y="285750"/>
            <a:chExt cx="8305800" cy="5962650"/>
          </a:xfrm>
          <a:solidFill>
            <a:srgbClr val="FFFFFF">
              <a:alpha val="77000"/>
            </a:srgbClr>
          </a:solidFill>
          <a:effectLst>
            <a:outerShdw blurRad="50800" dist="38100" dir="5400000" algn="ctr" rotWithShape="0">
              <a:srgbClr val="000000">
                <a:alpha val="30000"/>
              </a:srgbClr>
            </a:outerShdw>
          </a:effectLst>
        </p:grpSpPr>
        <p:sp>
          <p:nvSpPr>
            <p:cNvPr id="8" name="フリーフォーム 7"/>
            <p:cNvSpPr>
              <a:spLocks/>
            </p:cNvSpPr>
            <p:nvPr/>
          </p:nvSpPr>
          <p:spPr bwMode="auto">
            <a:xfrm>
              <a:off x="428625" y="285750"/>
              <a:ext cx="8305800" cy="5962650"/>
            </a:xfrm>
            <a:custGeom>
              <a:avLst/>
              <a:gdLst>
                <a:gd name="T0" fmla="*/ 30521582 w 5208"/>
                <a:gd name="T1" fmla="*/ 2147483647 h 3517"/>
                <a:gd name="T2" fmla="*/ 58499434 w 5208"/>
                <a:gd name="T3" fmla="*/ 2147483647 h 3517"/>
                <a:gd name="T4" fmla="*/ 15260791 w 5208"/>
                <a:gd name="T5" fmla="*/ 2147483647 h 3517"/>
                <a:gd name="T6" fmla="*/ 30521582 w 5208"/>
                <a:gd name="T7" fmla="*/ 2147483647 h 3517"/>
                <a:gd name="T8" fmla="*/ 15260791 w 5208"/>
                <a:gd name="T9" fmla="*/ 2147483647 h 3517"/>
                <a:gd name="T10" fmla="*/ 30521582 w 5208"/>
                <a:gd name="T11" fmla="*/ 2147483647 h 3517"/>
                <a:gd name="T12" fmla="*/ 15260791 w 5208"/>
                <a:gd name="T13" fmla="*/ 2147483647 h 3517"/>
                <a:gd name="T14" fmla="*/ 30521582 w 5208"/>
                <a:gd name="T15" fmla="*/ 2147483647 h 3517"/>
                <a:gd name="T16" fmla="*/ 58499434 w 5208"/>
                <a:gd name="T17" fmla="*/ 2147483647 h 3517"/>
                <a:gd name="T18" fmla="*/ 15260791 w 5208"/>
                <a:gd name="T19" fmla="*/ 2147483647 h 3517"/>
                <a:gd name="T20" fmla="*/ 30521582 w 5208"/>
                <a:gd name="T21" fmla="*/ 2147483647 h 3517"/>
                <a:gd name="T22" fmla="*/ 30521582 w 5208"/>
                <a:gd name="T23" fmla="*/ 2147483647 h 3517"/>
                <a:gd name="T24" fmla="*/ 58499434 w 5208"/>
                <a:gd name="T25" fmla="*/ 2147483647 h 3517"/>
                <a:gd name="T26" fmla="*/ 58499434 w 5208"/>
                <a:gd name="T27" fmla="*/ 1879799585 h 3517"/>
                <a:gd name="T28" fmla="*/ 58499434 w 5208"/>
                <a:gd name="T29" fmla="*/ 1184215859 h 3517"/>
                <a:gd name="T30" fmla="*/ 30521582 w 5208"/>
                <a:gd name="T31" fmla="*/ 186830830 h 3517"/>
                <a:gd name="T32" fmla="*/ 763031582 w 5208"/>
                <a:gd name="T33" fmla="*/ 17245401 h 3517"/>
                <a:gd name="T34" fmla="*/ 1528605301 w 5208"/>
                <a:gd name="T35" fmla="*/ 66109632 h 3517"/>
                <a:gd name="T36" fmla="*/ 1737167320 w 5208"/>
                <a:gd name="T37" fmla="*/ 66109632 h 3517"/>
                <a:gd name="T38" fmla="*/ 1994053849 w 5208"/>
                <a:gd name="T39" fmla="*/ 34492498 h 3517"/>
                <a:gd name="T40" fmla="*/ 2147483647 w 5208"/>
                <a:gd name="T41" fmla="*/ 0 h 3517"/>
                <a:gd name="T42" fmla="*/ 2147483647 w 5208"/>
                <a:gd name="T43" fmla="*/ 17245401 h 3517"/>
                <a:gd name="T44" fmla="*/ 2147483647 w 5208"/>
                <a:gd name="T45" fmla="*/ 17245401 h 3517"/>
                <a:gd name="T46" fmla="*/ 2147483647 w 5208"/>
                <a:gd name="T47" fmla="*/ 17245401 h 3517"/>
                <a:gd name="T48" fmla="*/ 2147483647 w 5208"/>
                <a:gd name="T49" fmla="*/ 17245401 h 3517"/>
                <a:gd name="T50" fmla="*/ 2147483647 w 5208"/>
                <a:gd name="T51" fmla="*/ 17245401 h 3517"/>
                <a:gd name="T52" fmla="*/ 2147483647 w 5208"/>
                <a:gd name="T53" fmla="*/ 17245401 h 3517"/>
                <a:gd name="T54" fmla="*/ 2147483647 w 5208"/>
                <a:gd name="T55" fmla="*/ 17245401 h 3517"/>
                <a:gd name="T56" fmla="*/ 2147483647 w 5208"/>
                <a:gd name="T57" fmla="*/ 17245401 h 3517"/>
                <a:gd name="T58" fmla="*/ 2147483647 w 5208"/>
                <a:gd name="T59" fmla="*/ 17245401 h 3517"/>
                <a:gd name="T60" fmla="*/ 2147483647 w 5208"/>
                <a:gd name="T61" fmla="*/ 17245401 h 3517"/>
                <a:gd name="T62" fmla="*/ 2147483647 w 5208"/>
                <a:gd name="T63" fmla="*/ 1235953757 h 3517"/>
                <a:gd name="T64" fmla="*/ 2147483647 w 5208"/>
                <a:gd name="T65" fmla="*/ 1710215852 h 3517"/>
                <a:gd name="T66" fmla="*/ 2147483647 w 5208"/>
                <a:gd name="T67" fmla="*/ 2147483647 h 3517"/>
                <a:gd name="T68" fmla="*/ 2147483647 w 5208"/>
                <a:gd name="T69" fmla="*/ 2147483647 h 3517"/>
                <a:gd name="T70" fmla="*/ 2147483647 w 5208"/>
                <a:gd name="T71" fmla="*/ 2147483647 h 3517"/>
                <a:gd name="T72" fmla="*/ 2147483647 w 5208"/>
                <a:gd name="T73" fmla="*/ 2147483647 h 3517"/>
                <a:gd name="T74" fmla="*/ 2147483647 w 5208"/>
                <a:gd name="T75" fmla="*/ 2147483647 h 3517"/>
                <a:gd name="T76" fmla="*/ 2147483647 w 5208"/>
                <a:gd name="T77" fmla="*/ 2147483647 h 3517"/>
                <a:gd name="T78" fmla="*/ 2147483647 w 5208"/>
                <a:gd name="T79" fmla="*/ 2147483647 h 3517"/>
                <a:gd name="T80" fmla="*/ 2147483647 w 5208"/>
                <a:gd name="T81" fmla="*/ 2147483647 h 3517"/>
                <a:gd name="T82" fmla="*/ 2147483647 w 5208"/>
                <a:gd name="T83" fmla="*/ 2147483647 h 3517"/>
                <a:gd name="T84" fmla="*/ 2147483647 w 5208"/>
                <a:gd name="T85" fmla="*/ 2147483647 h 3517"/>
                <a:gd name="T86" fmla="*/ 2147483647 w 5208"/>
                <a:gd name="T87" fmla="*/ 2147483647 h 3517"/>
                <a:gd name="T88" fmla="*/ 2147483647 w 5208"/>
                <a:gd name="T89" fmla="*/ 2147483647 h 3517"/>
                <a:gd name="T90" fmla="*/ 2147483647 w 5208"/>
                <a:gd name="T91" fmla="*/ 2147483647 h 3517"/>
                <a:gd name="T92" fmla="*/ 2147483647 w 5208"/>
                <a:gd name="T93" fmla="*/ 2147483647 h 3517"/>
                <a:gd name="T94" fmla="*/ 2147483647 w 5208"/>
                <a:gd name="T95" fmla="*/ 2147483647 h 3517"/>
                <a:gd name="T96" fmla="*/ 2147483647 w 5208"/>
                <a:gd name="T97" fmla="*/ 2147483647 h 3517"/>
                <a:gd name="T98" fmla="*/ 2147483647 w 5208"/>
                <a:gd name="T99" fmla="*/ 2147483647 h 3517"/>
                <a:gd name="T100" fmla="*/ 2147483647 w 5208"/>
                <a:gd name="T101" fmla="*/ 2147483647 h 3517"/>
                <a:gd name="T102" fmla="*/ 2147483647 w 5208"/>
                <a:gd name="T103" fmla="*/ 2147483647 h 3517"/>
                <a:gd name="T104" fmla="*/ 2147483647 w 5208"/>
                <a:gd name="T105" fmla="*/ 2147483647 h 3517"/>
                <a:gd name="T106" fmla="*/ 2147483647 w 5208"/>
                <a:gd name="T107" fmla="*/ 2147483647 h 3517"/>
                <a:gd name="T108" fmla="*/ 2147483647 w 5208"/>
                <a:gd name="T109" fmla="*/ 2147483647 h 3517"/>
                <a:gd name="T110" fmla="*/ 2147483647 w 5208"/>
                <a:gd name="T111" fmla="*/ 2147483647 h 3517"/>
                <a:gd name="T112" fmla="*/ 2147483647 w 5208"/>
                <a:gd name="T113" fmla="*/ 2147483647 h 3517"/>
                <a:gd name="T114" fmla="*/ 2147483647 w 5208"/>
                <a:gd name="T115" fmla="*/ 2147483647 h 3517"/>
                <a:gd name="T116" fmla="*/ 1124199918 w 5208"/>
                <a:gd name="T117" fmla="*/ 2147483647 h 3517"/>
                <a:gd name="T118" fmla="*/ 89021016 w 5208"/>
                <a:gd name="T119" fmla="*/ 2147483647 h 3517"/>
                <a:gd name="T120" fmla="*/ 30521582 w 5208"/>
                <a:gd name="T121" fmla="*/ 2147483647 h 3517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1 256"/>
                <a:gd name="T145" fmla="*/ 0 1 256"/>
                <a:gd name="T146" fmla="*/ 0 1 256"/>
                <a:gd name="T147" fmla="*/ 0 1 256"/>
                <a:gd name="T148" fmla="*/ 0 1 256"/>
                <a:gd name="T149" fmla="*/ 0 1 256"/>
                <a:gd name="T150" fmla="*/ 0 1 256"/>
                <a:gd name="T151" fmla="*/ 0 1 256"/>
                <a:gd name="T152" fmla="*/ 0 1 256"/>
                <a:gd name="T153" fmla="*/ 0 1 256"/>
                <a:gd name="T154" fmla="*/ 0 1 256"/>
                <a:gd name="T155" fmla="*/ 0 1 256"/>
                <a:gd name="T156" fmla="*/ 0 1 256"/>
                <a:gd name="T157" fmla="*/ 0 1 256"/>
                <a:gd name="T158" fmla="*/ 0 1 256"/>
                <a:gd name="T159" fmla="*/ 0 1 256"/>
                <a:gd name="T160" fmla="*/ 0 1 256"/>
                <a:gd name="T161" fmla="*/ 0 1 256"/>
                <a:gd name="T162" fmla="*/ 0 1 256"/>
                <a:gd name="T163" fmla="*/ 0 1 256"/>
                <a:gd name="T164" fmla="*/ 0 1 256"/>
                <a:gd name="T165" fmla="*/ 0 1 256"/>
                <a:gd name="T166" fmla="*/ 0 1 256"/>
                <a:gd name="T167" fmla="*/ 0 1 256"/>
                <a:gd name="T168" fmla="*/ 0 1 256"/>
                <a:gd name="T169" fmla="*/ 0 1 256"/>
                <a:gd name="T170" fmla="*/ 0 1 256"/>
                <a:gd name="T171" fmla="*/ 0 1 256"/>
                <a:gd name="T172" fmla="*/ 0 1 256"/>
                <a:gd name="T173" fmla="*/ 0 1 256"/>
                <a:gd name="T174" fmla="*/ 0 1 256"/>
                <a:gd name="T175" fmla="*/ 0 1 256"/>
                <a:gd name="T176" fmla="*/ 0 1 256"/>
                <a:gd name="T177" fmla="*/ 0 1 256"/>
                <a:gd name="T178" fmla="*/ 0 1 256"/>
                <a:gd name="T179" fmla="*/ 0 1 256"/>
                <a:gd name="T180" fmla="*/ 0 1 256"/>
                <a:gd name="T181" fmla="*/ 0 1 256"/>
                <a:gd name="T182" fmla="*/ 0 1 256"/>
                <a:gd name="T183" fmla="*/ 0 w 5208"/>
                <a:gd name="T184" fmla="*/ 0 h 3517"/>
                <a:gd name="T185" fmla="*/ 0 w 5208"/>
                <a:gd name="T186" fmla="*/ 0 h 35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08" h="3517">
                  <a:moveTo>
                    <a:pt x="6" y="3511"/>
                  </a:moveTo>
                  <a:lnTo>
                    <a:pt x="12" y="3240"/>
                  </a:lnTo>
                  <a:lnTo>
                    <a:pt x="23" y="3052"/>
                  </a:lnTo>
                  <a:lnTo>
                    <a:pt x="23" y="2934"/>
                  </a:lnTo>
                  <a:lnTo>
                    <a:pt x="6" y="2816"/>
                  </a:lnTo>
                  <a:lnTo>
                    <a:pt x="6" y="2739"/>
                  </a:lnTo>
                  <a:lnTo>
                    <a:pt x="12" y="2722"/>
                  </a:lnTo>
                  <a:lnTo>
                    <a:pt x="12" y="2704"/>
                  </a:lnTo>
                  <a:lnTo>
                    <a:pt x="6" y="2569"/>
                  </a:lnTo>
                  <a:lnTo>
                    <a:pt x="6" y="2398"/>
                  </a:lnTo>
                  <a:lnTo>
                    <a:pt x="0" y="2227"/>
                  </a:lnTo>
                  <a:lnTo>
                    <a:pt x="12" y="2074"/>
                  </a:lnTo>
                  <a:lnTo>
                    <a:pt x="6" y="2009"/>
                  </a:lnTo>
                  <a:lnTo>
                    <a:pt x="6" y="1938"/>
                  </a:lnTo>
                  <a:lnTo>
                    <a:pt x="12" y="1791"/>
                  </a:lnTo>
                  <a:lnTo>
                    <a:pt x="12" y="1644"/>
                  </a:lnTo>
                  <a:lnTo>
                    <a:pt x="23" y="1490"/>
                  </a:lnTo>
                  <a:lnTo>
                    <a:pt x="23" y="1426"/>
                  </a:lnTo>
                  <a:lnTo>
                    <a:pt x="12" y="1361"/>
                  </a:lnTo>
                  <a:lnTo>
                    <a:pt x="6" y="1296"/>
                  </a:lnTo>
                  <a:lnTo>
                    <a:pt x="12" y="1225"/>
                  </a:lnTo>
                  <a:lnTo>
                    <a:pt x="12" y="1096"/>
                  </a:lnTo>
                  <a:lnTo>
                    <a:pt x="23" y="972"/>
                  </a:lnTo>
                  <a:lnTo>
                    <a:pt x="12" y="907"/>
                  </a:lnTo>
                  <a:lnTo>
                    <a:pt x="23" y="854"/>
                  </a:lnTo>
                  <a:lnTo>
                    <a:pt x="23" y="772"/>
                  </a:lnTo>
                  <a:lnTo>
                    <a:pt x="12" y="689"/>
                  </a:lnTo>
                  <a:lnTo>
                    <a:pt x="23" y="654"/>
                  </a:lnTo>
                  <a:lnTo>
                    <a:pt x="23" y="601"/>
                  </a:lnTo>
                  <a:lnTo>
                    <a:pt x="23" y="412"/>
                  </a:lnTo>
                  <a:lnTo>
                    <a:pt x="12" y="247"/>
                  </a:lnTo>
                  <a:lnTo>
                    <a:pt x="12" y="65"/>
                  </a:lnTo>
                  <a:lnTo>
                    <a:pt x="12" y="6"/>
                  </a:lnTo>
                  <a:lnTo>
                    <a:pt x="300" y="6"/>
                  </a:lnTo>
                  <a:lnTo>
                    <a:pt x="483" y="12"/>
                  </a:lnTo>
                  <a:lnTo>
                    <a:pt x="601" y="23"/>
                  </a:lnTo>
                  <a:lnTo>
                    <a:pt x="648" y="23"/>
                  </a:lnTo>
                  <a:lnTo>
                    <a:pt x="683" y="23"/>
                  </a:lnTo>
                  <a:lnTo>
                    <a:pt x="725" y="12"/>
                  </a:lnTo>
                  <a:lnTo>
                    <a:pt x="784" y="12"/>
                  </a:lnTo>
                  <a:lnTo>
                    <a:pt x="1025" y="6"/>
                  </a:lnTo>
                  <a:lnTo>
                    <a:pt x="1255" y="0"/>
                  </a:lnTo>
                  <a:lnTo>
                    <a:pt x="1379" y="6"/>
                  </a:lnTo>
                  <a:lnTo>
                    <a:pt x="1538" y="6"/>
                  </a:lnTo>
                  <a:lnTo>
                    <a:pt x="1891" y="6"/>
                  </a:lnTo>
                  <a:lnTo>
                    <a:pt x="1962" y="6"/>
                  </a:lnTo>
                  <a:lnTo>
                    <a:pt x="2027" y="0"/>
                  </a:lnTo>
                  <a:lnTo>
                    <a:pt x="2162" y="6"/>
                  </a:lnTo>
                  <a:lnTo>
                    <a:pt x="2663" y="6"/>
                  </a:lnTo>
                  <a:lnTo>
                    <a:pt x="3311" y="6"/>
                  </a:lnTo>
                  <a:lnTo>
                    <a:pt x="3541" y="6"/>
                  </a:lnTo>
                  <a:lnTo>
                    <a:pt x="3800" y="6"/>
                  </a:lnTo>
                  <a:lnTo>
                    <a:pt x="3865" y="6"/>
                  </a:lnTo>
                  <a:lnTo>
                    <a:pt x="3912" y="6"/>
                  </a:lnTo>
                  <a:lnTo>
                    <a:pt x="3965" y="0"/>
                  </a:lnTo>
                  <a:lnTo>
                    <a:pt x="4148" y="6"/>
                  </a:lnTo>
                  <a:lnTo>
                    <a:pt x="4313" y="12"/>
                  </a:lnTo>
                  <a:lnTo>
                    <a:pt x="4454" y="6"/>
                  </a:lnTo>
                  <a:lnTo>
                    <a:pt x="4613" y="6"/>
                  </a:lnTo>
                  <a:lnTo>
                    <a:pt x="4790" y="6"/>
                  </a:lnTo>
                  <a:lnTo>
                    <a:pt x="5185" y="6"/>
                  </a:lnTo>
                  <a:lnTo>
                    <a:pt x="5208" y="6"/>
                  </a:lnTo>
                  <a:lnTo>
                    <a:pt x="5202" y="253"/>
                  </a:lnTo>
                  <a:lnTo>
                    <a:pt x="5202" y="430"/>
                  </a:lnTo>
                  <a:lnTo>
                    <a:pt x="5197" y="536"/>
                  </a:lnTo>
                  <a:lnTo>
                    <a:pt x="5185" y="595"/>
                  </a:lnTo>
                  <a:lnTo>
                    <a:pt x="5197" y="689"/>
                  </a:lnTo>
                  <a:lnTo>
                    <a:pt x="5197" y="795"/>
                  </a:lnTo>
                  <a:lnTo>
                    <a:pt x="5197" y="848"/>
                  </a:lnTo>
                  <a:lnTo>
                    <a:pt x="5197" y="884"/>
                  </a:lnTo>
                  <a:lnTo>
                    <a:pt x="5197" y="931"/>
                  </a:lnTo>
                  <a:lnTo>
                    <a:pt x="5202" y="1013"/>
                  </a:lnTo>
                  <a:lnTo>
                    <a:pt x="5202" y="1190"/>
                  </a:lnTo>
                  <a:lnTo>
                    <a:pt x="5208" y="1278"/>
                  </a:lnTo>
                  <a:lnTo>
                    <a:pt x="5208" y="1325"/>
                  </a:lnTo>
                  <a:lnTo>
                    <a:pt x="5208" y="1355"/>
                  </a:lnTo>
                  <a:lnTo>
                    <a:pt x="5202" y="1414"/>
                  </a:lnTo>
                  <a:lnTo>
                    <a:pt x="5202" y="1473"/>
                  </a:lnTo>
                  <a:lnTo>
                    <a:pt x="5202" y="1744"/>
                  </a:lnTo>
                  <a:lnTo>
                    <a:pt x="5208" y="1956"/>
                  </a:lnTo>
                  <a:lnTo>
                    <a:pt x="5208" y="2044"/>
                  </a:lnTo>
                  <a:lnTo>
                    <a:pt x="5208" y="2150"/>
                  </a:lnTo>
                  <a:lnTo>
                    <a:pt x="5208" y="2439"/>
                  </a:lnTo>
                  <a:lnTo>
                    <a:pt x="5202" y="2710"/>
                  </a:lnTo>
                  <a:lnTo>
                    <a:pt x="5202" y="2881"/>
                  </a:lnTo>
                  <a:lnTo>
                    <a:pt x="5202" y="3046"/>
                  </a:lnTo>
                  <a:lnTo>
                    <a:pt x="5202" y="3122"/>
                  </a:lnTo>
                  <a:lnTo>
                    <a:pt x="5202" y="3170"/>
                  </a:lnTo>
                  <a:lnTo>
                    <a:pt x="5202" y="3187"/>
                  </a:lnTo>
                  <a:lnTo>
                    <a:pt x="5079" y="3352"/>
                  </a:lnTo>
                  <a:lnTo>
                    <a:pt x="4996" y="3452"/>
                  </a:lnTo>
                  <a:lnTo>
                    <a:pt x="4955" y="3505"/>
                  </a:lnTo>
                  <a:lnTo>
                    <a:pt x="4507" y="3511"/>
                  </a:lnTo>
                  <a:lnTo>
                    <a:pt x="4366" y="3511"/>
                  </a:lnTo>
                  <a:lnTo>
                    <a:pt x="4277" y="3505"/>
                  </a:lnTo>
                  <a:lnTo>
                    <a:pt x="4154" y="3511"/>
                  </a:lnTo>
                  <a:lnTo>
                    <a:pt x="4000" y="3511"/>
                  </a:lnTo>
                  <a:lnTo>
                    <a:pt x="3877" y="3505"/>
                  </a:lnTo>
                  <a:lnTo>
                    <a:pt x="3753" y="3511"/>
                  </a:lnTo>
                  <a:lnTo>
                    <a:pt x="3570" y="3517"/>
                  </a:lnTo>
                  <a:lnTo>
                    <a:pt x="3411" y="3511"/>
                  </a:lnTo>
                  <a:lnTo>
                    <a:pt x="3140" y="3505"/>
                  </a:lnTo>
                  <a:lnTo>
                    <a:pt x="2881" y="3505"/>
                  </a:lnTo>
                  <a:lnTo>
                    <a:pt x="2852" y="3511"/>
                  </a:lnTo>
                  <a:lnTo>
                    <a:pt x="2834" y="3511"/>
                  </a:lnTo>
                  <a:lnTo>
                    <a:pt x="2681" y="3511"/>
                  </a:lnTo>
                  <a:lnTo>
                    <a:pt x="2528" y="3511"/>
                  </a:lnTo>
                  <a:lnTo>
                    <a:pt x="2227" y="3511"/>
                  </a:lnTo>
                  <a:lnTo>
                    <a:pt x="2021" y="3511"/>
                  </a:lnTo>
                  <a:lnTo>
                    <a:pt x="1897" y="3517"/>
                  </a:lnTo>
                  <a:lnTo>
                    <a:pt x="1779" y="3511"/>
                  </a:lnTo>
                  <a:lnTo>
                    <a:pt x="1673" y="3505"/>
                  </a:lnTo>
                  <a:lnTo>
                    <a:pt x="1549" y="3494"/>
                  </a:lnTo>
                  <a:lnTo>
                    <a:pt x="1343" y="3511"/>
                  </a:lnTo>
                  <a:lnTo>
                    <a:pt x="1196" y="3511"/>
                  </a:lnTo>
                  <a:lnTo>
                    <a:pt x="931" y="3494"/>
                  </a:lnTo>
                  <a:lnTo>
                    <a:pt x="524" y="3494"/>
                  </a:lnTo>
                  <a:lnTo>
                    <a:pt x="442" y="3505"/>
                  </a:lnTo>
                  <a:lnTo>
                    <a:pt x="348" y="3511"/>
                  </a:lnTo>
                  <a:lnTo>
                    <a:pt x="35" y="3511"/>
                  </a:lnTo>
                  <a:lnTo>
                    <a:pt x="12" y="3511"/>
                  </a:lnTo>
                  <a:lnTo>
                    <a:pt x="6" y="351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latinLnBrk="0" hangingPunct="1"/>
              <a:endParaRPr kumimoji="0" lang="ja-JP" altLang="en-US"/>
            </a:p>
          </p:txBody>
        </p:sp>
        <p:sp>
          <p:nvSpPr>
            <p:cNvPr id="9" name="フリーフォーム 8"/>
            <p:cNvSpPr>
              <a:spLocks/>
            </p:cNvSpPr>
            <p:nvPr/>
          </p:nvSpPr>
          <p:spPr bwMode="auto">
            <a:xfrm>
              <a:off x="428625" y="301625"/>
              <a:ext cx="1409700" cy="5303838"/>
            </a:xfrm>
            <a:custGeom>
              <a:avLst/>
              <a:gdLst>
                <a:gd name="T0" fmla="*/ 1978466110 w 884"/>
                <a:gd name="T1" fmla="*/ 0 h 3128"/>
                <a:gd name="T2" fmla="*/ 1932690727 w 884"/>
                <a:gd name="T3" fmla="*/ 117878116 h 3128"/>
                <a:gd name="T4" fmla="*/ 1721621640 w 884"/>
                <a:gd name="T5" fmla="*/ 1132772752 h 3128"/>
                <a:gd name="T6" fmla="*/ 1602098535 w 884"/>
                <a:gd name="T7" fmla="*/ 1541032553 h 3128"/>
                <a:gd name="T8" fmla="*/ 1452061166 w 884"/>
                <a:gd name="T9" fmla="*/ 2147483647 h 3128"/>
                <a:gd name="T10" fmla="*/ 1317281726 w 884"/>
                <a:gd name="T11" fmla="*/ 2147483647 h 3128"/>
                <a:gd name="T12" fmla="*/ 1167244357 w 884"/>
                <a:gd name="T13" fmla="*/ 2147483647 h 3128"/>
                <a:gd name="T14" fmla="*/ 989233055 w 884"/>
                <a:gd name="T15" fmla="*/ 2147483647 h 3128"/>
                <a:gd name="T16" fmla="*/ 719672581 w 884"/>
                <a:gd name="T17" fmla="*/ 2147483647 h 3128"/>
                <a:gd name="T18" fmla="*/ 330592192 w 884"/>
                <a:gd name="T19" fmla="*/ 2147483647 h 3128"/>
                <a:gd name="T20" fmla="*/ 300076333 w 884"/>
                <a:gd name="T21" fmla="*/ 2147483647 h 3128"/>
                <a:gd name="T22" fmla="*/ 223785091 w 884"/>
                <a:gd name="T23" fmla="*/ 2147483647 h 3128"/>
                <a:gd name="T24" fmla="*/ 193269232 w 884"/>
                <a:gd name="T25" fmla="*/ 2147483647 h 3128"/>
                <a:gd name="T26" fmla="*/ 134779440 w 884"/>
                <a:gd name="T27" fmla="*/ 2147483647 h 3128"/>
                <a:gd name="T28" fmla="*/ 30515859 w 884"/>
                <a:gd name="T29" fmla="*/ 2147483647 h 3128"/>
                <a:gd name="T30" fmla="*/ 30515859 w 884"/>
                <a:gd name="T31" fmla="*/ 2147483647 h 3128"/>
                <a:gd name="T32" fmla="*/ 89005651 w 884"/>
                <a:gd name="T33" fmla="*/ 2147483647 h 3128"/>
                <a:gd name="T34" fmla="*/ 89005651 w 884"/>
                <a:gd name="T35" fmla="*/ 2147483647 h 3128"/>
                <a:gd name="T36" fmla="*/ 15257929 w 884"/>
                <a:gd name="T37" fmla="*/ 2147483647 h 3128"/>
                <a:gd name="T38" fmla="*/ 15257929 w 884"/>
                <a:gd name="T39" fmla="*/ 2147483647 h 3128"/>
                <a:gd name="T40" fmla="*/ 30515859 w 884"/>
                <a:gd name="T41" fmla="*/ 2147483647 h 3128"/>
                <a:gd name="T42" fmla="*/ 15257929 w 884"/>
                <a:gd name="T43" fmla="*/ 2147483647 h 3128"/>
                <a:gd name="T44" fmla="*/ 58489793 w 884"/>
                <a:gd name="T45" fmla="*/ 2147483647 h 3128"/>
                <a:gd name="T46" fmla="*/ 89005651 w 884"/>
                <a:gd name="T47" fmla="*/ 2147483647 h 3128"/>
                <a:gd name="T48" fmla="*/ 104263581 w 884"/>
                <a:gd name="T49" fmla="*/ 2147483647 h 3128"/>
                <a:gd name="T50" fmla="*/ 165295298 w 884"/>
                <a:gd name="T51" fmla="*/ 2147483647 h 3128"/>
                <a:gd name="T52" fmla="*/ 193269232 w 884"/>
                <a:gd name="T53" fmla="*/ 2147483647 h 3128"/>
                <a:gd name="T54" fmla="*/ 208527162 w 884"/>
                <a:gd name="T55" fmla="*/ 2147483647 h 3128"/>
                <a:gd name="T56" fmla="*/ 269558879 w 884"/>
                <a:gd name="T57" fmla="*/ 2147483647 h 3128"/>
                <a:gd name="T58" fmla="*/ 343306601 w 884"/>
                <a:gd name="T59" fmla="*/ 2147483647 h 3128"/>
                <a:gd name="T60" fmla="*/ 404339913 w 884"/>
                <a:gd name="T61" fmla="*/ 2147483647 h 3128"/>
                <a:gd name="T62" fmla="*/ 539119353 w 884"/>
                <a:gd name="T63" fmla="*/ 2147483647 h 3128"/>
                <a:gd name="T64" fmla="*/ 689156722 w 884"/>
                <a:gd name="T65" fmla="*/ 2147483647 h 3128"/>
                <a:gd name="T66" fmla="*/ 869711545 w 884"/>
                <a:gd name="T67" fmla="*/ 2147483647 h 3128"/>
                <a:gd name="T68" fmla="*/ 973975125 w 884"/>
                <a:gd name="T69" fmla="*/ 2147483647 h 3128"/>
                <a:gd name="T70" fmla="*/ 1154528353 w 884"/>
                <a:gd name="T71" fmla="*/ 2147483647 h 3128"/>
                <a:gd name="T72" fmla="*/ 1182502287 w 884"/>
                <a:gd name="T73" fmla="*/ 2147483647 h 3128"/>
                <a:gd name="T74" fmla="*/ 1108754565 w 884"/>
                <a:gd name="T75" fmla="*/ 2147483647 h 3128"/>
                <a:gd name="T76" fmla="*/ 897683884 w 884"/>
                <a:gd name="T77" fmla="*/ 2147483647 h 3128"/>
                <a:gd name="T78" fmla="*/ 689156722 w 884"/>
                <a:gd name="T79" fmla="*/ 2147483647 h 3128"/>
                <a:gd name="T80" fmla="*/ 643382934 w 884"/>
                <a:gd name="T81" fmla="*/ 2147483647 h 3128"/>
                <a:gd name="T82" fmla="*/ 434855772 w 884"/>
                <a:gd name="T83" fmla="*/ 2147483647 h 3128"/>
                <a:gd name="T84" fmla="*/ 300076333 w 884"/>
                <a:gd name="T85" fmla="*/ 2147483647 h 3128"/>
                <a:gd name="T86" fmla="*/ 284818403 w 884"/>
                <a:gd name="T87" fmla="*/ 2147483647 h 3128"/>
                <a:gd name="T88" fmla="*/ 358564531 w 884"/>
                <a:gd name="T89" fmla="*/ 2147483647 h 3128"/>
                <a:gd name="T90" fmla="*/ 643382934 w 884"/>
                <a:gd name="T91" fmla="*/ 2147483647 h 3128"/>
                <a:gd name="T92" fmla="*/ 943457672 w 884"/>
                <a:gd name="T93" fmla="*/ 2147483647 h 3128"/>
                <a:gd name="T94" fmla="*/ 1154528353 w 884"/>
                <a:gd name="T95" fmla="*/ 2147483647 h 3128"/>
                <a:gd name="T96" fmla="*/ 1347797585 w 884"/>
                <a:gd name="T97" fmla="*/ 2147483647 h 3128"/>
                <a:gd name="T98" fmla="*/ 1586840606 w 884"/>
                <a:gd name="T99" fmla="*/ 2147483647 h 3128"/>
                <a:gd name="T100" fmla="*/ 1617358059 w 884"/>
                <a:gd name="T101" fmla="*/ 2147483647 h 3128"/>
                <a:gd name="T102" fmla="*/ 1647873918 w 884"/>
                <a:gd name="T103" fmla="*/ 2147483647 h 3128"/>
                <a:gd name="T104" fmla="*/ 1693647706 w 884"/>
                <a:gd name="T105" fmla="*/ 2147483647 h 3128"/>
                <a:gd name="T106" fmla="*/ 1693647706 w 884"/>
                <a:gd name="T107" fmla="*/ 2147483647 h 3128"/>
                <a:gd name="T108" fmla="*/ 1813169216 w 884"/>
                <a:gd name="T109" fmla="*/ 1658908974 h 3128"/>
                <a:gd name="T110" fmla="*/ 1886916938 w 884"/>
                <a:gd name="T111" fmla="*/ 1201775197 h 3128"/>
                <a:gd name="T112" fmla="*/ 2036954307 w 884"/>
                <a:gd name="T113" fmla="*/ 540511519 h 3128"/>
                <a:gd name="T114" fmla="*/ 2141217888 w 884"/>
                <a:gd name="T115" fmla="*/ 235754537 h 3128"/>
                <a:gd name="T116" fmla="*/ 2147483647 w 884"/>
                <a:gd name="T117" fmla="*/ 0 h 3128"/>
                <a:gd name="T118" fmla="*/ 2147483647 w 884"/>
                <a:gd name="T119" fmla="*/ 0 h 3128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1 256"/>
                <a:gd name="T145" fmla="*/ 0 1 256"/>
                <a:gd name="T146" fmla="*/ 0 1 256"/>
                <a:gd name="T147" fmla="*/ 0 1 256"/>
                <a:gd name="T148" fmla="*/ 0 1 256"/>
                <a:gd name="T149" fmla="*/ 0 1 256"/>
                <a:gd name="T150" fmla="*/ 0 1 256"/>
                <a:gd name="T151" fmla="*/ 0 1 256"/>
                <a:gd name="T152" fmla="*/ 0 1 256"/>
                <a:gd name="T153" fmla="*/ 0 1 256"/>
                <a:gd name="T154" fmla="*/ 0 1 256"/>
                <a:gd name="T155" fmla="*/ 0 1 256"/>
                <a:gd name="T156" fmla="*/ 0 1 256"/>
                <a:gd name="T157" fmla="*/ 0 1 256"/>
                <a:gd name="T158" fmla="*/ 0 1 256"/>
                <a:gd name="T159" fmla="*/ 0 1 256"/>
                <a:gd name="T160" fmla="*/ 0 1 256"/>
                <a:gd name="T161" fmla="*/ 0 1 256"/>
                <a:gd name="T162" fmla="*/ 0 1 256"/>
                <a:gd name="T163" fmla="*/ 0 1 256"/>
                <a:gd name="T164" fmla="*/ 0 1 256"/>
                <a:gd name="T165" fmla="*/ 0 1 256"/>
                <a:gd name="T166" fmla="*/ 0 1 256"/>
                <a:gd name="T167" fmla="*/ 0 1 256"/>
                <a:gd name="T168" fmla="*/ 0 1 256"/>
                <a:gd name="T169" fmla="*/ 0 1 256"/>
                <a:gd name="T170" fmla="*/ 0 1 256"/>
                <a:gd name="T171" fmla="*/ 0 1 256"/>
                <a:gd name="T172" fmla="*/ 0 1 256"/>
                <a:gd name="T173" fmla="*/ 0 1 256"/>
                <a:gd name="T174" fmla="*/ 0 1 256"/>
                <a:gd name="T175" fmla="*/ 0 1 256"/>
                <a:gd name="T176" fmla="*/ 0 1 256"/>
                <a:gd name="T177" fmla="*/ 0 1 256"/>
                <a:gd name="T178" fmla="*/ 0 1 256"/>
                <a:gd name="T179" fmla="*/ 0 1 256"/>
                <a:gd name="T180" fmla="*/ 0 w 884"/>
                <a:gd name="T181" fmla="*/ 0 h 3128"/>
                <a:gd name="T182" fmla="*/ 0 w 884"/>
                <a:gd name="T183" fmla="*/ 0 h 312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84" h="3128">
                  <a:moveTo>
                    <a:pt x="872" y="0"/>
                  </a:moveTo>
                  <a:lnTo>
                    <a:pt x="778" y="0"/>
                  </a:lnTo>
                  <a:lnTo>
                    <a:pt x="772" y="17"/>
                  </a:lnTo>
                  <a:lnTo>
                    <a:pt x="760" y="41"/>
                  </a:lnTo>
                  <a:lnTo>
                    <a:pt x="730" y="171"/>
                  </a:lnTo>
                  <a:lnTo>
                    <a:pt x="677" y="394"/>
                  </a:lnTo>
                  <a:lnTo>
                    <a:pt x="648" y="465"/>
                  </a:lnTo>
                  <a:lnTo>
                    <a:pt x="630" y="536"/>
                  </a:lnTo>
                  <a:lnTo>
                    <a:pt x="595" y="730"/>
                  </a:lnTo>
                  <a:lnTo>
                    <a:pt x="571" y="783"/>
                  </a:lnTo>
                  <a:lnTo>
                    <a:pt x="560" y="830"/>
                  </a:lnTo>
                  <a:lnTo>
                    <a:pt x="518" y="895"/>
                  </a:lnTo>
                  <a:lnTo>
                    <a:pt x="477" y="972"/>
                  </a:lnTo>
                  <a:lnTo>
                    <a:pt x="459" y="1072"/>
                  </a:lnTo>
                  <a:lnTo>
                    <a:pt x="430" y="1172"/>
                  </a:lnTo>
                  <a:lnTo>
                    <a:pt x="389" y="1272"/>
                  </a:lnTo>
                  <a:lnTo>
                    <a:pt x="342" y="1372"/>
                  </a:lnTo>
                  <a:lnTo>
                    <a:pt x="283" y="1526"/>
                  </a:lnTo>
                  <a:lnTo>
                    <a:pt x="224" y="1673"/>
                  </a:lnTo>
                  <a:lnTo>
                    <a:pt x="130" y="1909"/>
                  </a:lnTo>
                  <a:lnTo>
                    <a:pt x="124" y="1903"/>
                  </a:lnTo>
                  <a:lnTo>
                    <a:pt x="118" y="1903"/>
                  </a:lnTo>
                  <a:lnTo>
                    <a:pt x="106" y="1903"/>
                  </a:lnTo>
                  <a:lnTo>
                    <a:pt x="88" y="1891"/>
                  </a:lnTo>
                  <a:lnTo>
                    <a:pt x="82" y="1885"/>
                  </a:lnTo>
                  <a:lnTo>
                    <a:pt x="76" y="1885"/>
                  </a:lnTo>
                  <a:lnTo>
                    <a:pt x="71" y="1885"/>
                  </a:lnTo>
                  <a:lnTo>
                    <a:pt x="53" y="1903"/>
                  </a:lnTo>
                  <a:lnTo>
                    <a:pt x="29" y="1920"/>
                  </a:lnTo>
                  <a:lnTo>
                    <a:pt x="12" y="1944"/>
                  </a:lnTo>
                  <a:lnTo>
                    <a:pt x="6" y="1956"/>
                  </a:lnTo>
                  <a:lnTo>
                    <a:pt x="12" y="2015"/>
                  </a:lnTo>
                  <a:lnTo>
                    <a:pt x="23" y="2050"/>
                  </a:lnTo>
                  <a:lnTo>
                    <a:pt x="35" y="2079"/>
                  </a:lnTo>
                  <a:lnTo>
                    <a:pt x="41" y="2103"/>
                  </a:lnTo>
                  <a:lnTo>
                    <a:pt x="35" y="2121"/>
                  </a:lnTo>
                  <a:lnTo>
                    <a:pt x="23" y="2121"/>
                  </a:lnTo>
                  <a:lnTo>
                    <a:pt x="6" y="2103"/>
                  </a:lnTo>
                  <a:lnTo>
                    <a:pt x="0" y="2209"/>
                  </a:lnTo>
                  <a:lnTo>
                    <a:pt x="6" y="2398"/>
                  </a:lnTo>
                  <a:lnTo>
                    <a:pt x="12" y="2692"/>
                  </a:lnTo>
                  <a:lnTo>
                    <a:pt x="12" y="2710"/>
                  </a:lnTo>
                  <a:lnTo>
                    <a:pt x="6" y="2727"/>
                  </a:lnTo>
                  <a:lnTo>
                    <a:pt x="6" y="2792"/>
                  </a:lnTo>
                  <a:lnTo>
                    <a:pt x="23" y="2922"/>
                  </a:lnTo>
                  <a:lnTo>
                    <a:pt x="23" y="3010"/>
                  </a:lnTo>
                  <a:lnTo>
                    <a:pt x="47" y="3128"/>
                  </a:lnTo>
                  <a:lnTo>
                    <a:pt x="35" y="2993"/>
                  </a:lnTo>
                  <a:lnTo>
                    <a:pt x="35" y="2916"/>
                  </a:lnTo>
                  <a:lnTo>
                    <a:pt x="41" y="2839"/>
                  </a:lnTo>
                  <a:lnTo>
                    <a:pt x="53" y="2780"/>
                  </a:lnTo>
                  <a:lnTo>
                    <a:pt x="65" y="2727"/>
                  </a:lnTo>
                  <a:lnTo>
                    <a:pt x="76" y="2692"/>
                  </a:lnTo>
                  <a:lnTo>
                    <a:pt x="76" y="2651"/>
                  </a:lnTo>
                  <a:lnTo>
                    <a:pt x="76" y="2621"/>
                  </a:lnTo>
                  <a:lnTo>
                    <a:pt x="82" y="2592"/>
                  </a:lnTo>
                  <a:lnTo>
                    <a:pt x="88" y="2551"/>
                  </a:lnTo>
                  <a:lnTo>
                    <a:pt x="106" y="2521"/>
                  </a:lnTo>
                  <a:lnTo>
                    <a:pt x="118" y="2509"/>
                  </a:lnTo>
                  <a:lnTo>
                    <a:pt x="135" y="2492"/>
                  </a:lnTo>
                  <a:lnTo>
                    <a:pt x="141" y="2474"/>
                  </a:lnTo>
                  <a:lnTo>
                    <a:pt x="159" y="2451"/>
                  </a:lnTo>
                  <a:lnTo>
                    <a:pt x="171" y="2433"/>
                  </a:lnTo>
                  <a:lnTo>
                    <a:pt x="212" y="2403"/>
                  </a:lnTo>
                  <a:lnTo>
                    <a:pt x="247" y="2380"/>
                  </a:lnTo>
                  <a:lnTo>
                    <a:pt x="271" y="2350"/>
                  </a:lnTo>
                  <a:lnTo>
                    <a:pt x="294" y="2350"/>
                  </a:lnTo>
                  <a:lnTo>
                    <a:pt x="342" y="2344"/>
                  </a:lnTo>
                  <a:lnTo>
                    <a:pt x="377" y="2333"/>
                  </a:lnTo>
                  <a:lnTo>
                    <a:pt x="383" y="2333"/>
                  </a:lnTo>
                  <a:lnTo>
                    <a:pt x="418" y="2333"/>
                  </a:lnTo>
                  <a:lnTo>
                    <a:pt x="454" y="2321"/>
                  </a:lnTo>
                  <a:lnTo>
                    <a:pt x="465" y="2315"/>
                  </a:lnTo>
                  <a:lnTo>
                    <a:pt x="465" y="2303"/>
                  </a:lnTo>
                  <a:lnTo>
                    <a:pt x="454" y="2291"/>
                  </a:lnTo>
                  <a:lnTo>
                    <a:pt x="436" y="2291"/>
                  </a:lnTo>
                  <a:lnTo>
                    <a:pt x="418" y="2291"/>
                  </a:lnTo>
                  <a:lnTo>
                    <a:pt x="353" y="2274"/>
                  </a:lnTo>
                  <a:lnTo>
                    <a:pt x="294" y="2280"/>
                  </a:lnTo>
                  <a:lnTo>
                    <a:pt x="271" y="2268"/>
                  </a:lnTo>
                  <a:lnTo>
                    <a:pt x="259" y="2250"/>
                  </a:lnTo>
                  <a:lnTo>
                    <a:pt x="253" y="2238"/>
                  </a:lnTo>
                  <a:lnTo>
                    <a:pt x="236" y="2238"/>
                  </a:lnTo>
                  <a:lnTo>
                    <a:pt x="171" y="2238"/>
                  </a:lnTo>
                  <a:lnTo>
                    <a:pt x="135" y="2238"/>
                  </a:lnTo>
                  <a:lnTo>
                    <a:pt x="118" y="2233"/>
                  </a:lnTo>
                  <a:lnTo>
                    <a:pt x="112" y="2221"/>
                  </a:lnTo>
                  <a:lnTo>
                    <a:pt x="112" y="2209"/>
                  </a:lnTo>
                  <a:lnTo>
                    <a:pt x="124" y="2150"/>
                  </a:lnTo>
                  <a:lnTo>
                    <a:pt x="141" y="2085"/>
                  </a:lnTo>
                  <a:lnTo>
                    <a:pt x="206" y="1926"/>
                  </a:lnTo>
                  <a:lnTo>
                    <a:pt x="253" y="1761"/>
                  </a:lnTo>
                  <a:lnTo>
                    <a:pt x="312" y="1561"/>
                  </a:lnTo>
                  <a:lnTo>
                    <a:pt x="371" y="1431"/>
                  </a:lnTo>
                  <a:lnTo>
                    <a:pt x="418" y="1319"/>
                  </a:lnTo>
                  <a:lnTo>
                    <a:pt x="454" y="1243"/>
                  </a:lnTo>
                  <a:lnTo>
                    <a:pt x="477" y="1172"/>
                  </a:lnTo>
                  <a:lnTo>
                    <a:pt x="530" y="1013"/>
                  </a:lnTo>
                  <a:lnTo>
                    <a:pt x="595" y="889"/>
                  </a:lnTo>
                  <a:lnTo>
                    <a:pt x="624" y="824"/>
                  </a:lnTo>
                  <a:lnTo>
                    <a:pt x="630" y="824"/>
                  </a:lnTo>
                  <a:lnTo>
                    <a:pt x="636" y="824"/>
                  </a:lnTo>
                  <a:lnTo>
                    <a:pt x="642" y="842"/>
                  </a:lnTo>
                  <a:lnTo>
                    <a:pt x="648" y="848"/>
                  </a:lnTo>
                  <a:lnTo>
                    <a:pt x="654" y="848"/>
                  </a:lnTo>
                  <a:lnTo>
                    <a:pt x="666" y="842"/>
                  </a:lnTo>
                  <a:lnTo>
                    <a:pt x="666" y="807"/>
                  </a:lnTo>
                  <a:lnTo>
                    <a:pt x="666" y="760"/>
                  </a:lnTo>
                  <a:lnTo>
                    <a:pt x="683" y="665"/>
                  </a:lnTo>
                  <a:lnTo>
                    <a:pt x="713" y="577"/>
                  </a:lnTo>
                  <a:lnTo>
                    <a:pt x="730" y="500"/>
                  </a:lnTo>
                  <a:lnTo>
                    <a:pt x="742" y="418"/>
                  </a:lnTo>
                  <a:lnTo>
                    <a:pt x="766" y="312"/>
                  </a:lnTo>
                  <a:lnTo>
                    <a:pt x="801" y="188"/>
                  </a:lnTo>
                  <a:lnTo>
                    <a:pt x="813" y="129"/>
                  </a:lnTo>
                  <a:lnTo>
                    <a:pt x="842" y="82"/>
                  </a:lnTo>
                  <a:lnTo>
                    <a:pt x="872" y="17"/>
                  </a:lnTo>
                  <a:lnTo>
                    <a:pt x="884" y="0"/>
                  </a:lnTo>
                  <a:lnTo>
                    <a:pt x="872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latinLnBrk="0" hangingPunct="1"/>
              <a:endParaRPr kumimoji="0" lang="ja-JP" altLang="en-US"/>
            </a:p>
          </p:txBody>
        </p:sp>
        <p:sp>
          <p:nvSpPr>
            <p:cNvPr id="10" name="フリーフォーム 9"/>
            <p:cNvSpPr>
              <a:spLocks/>
            </p:cNvSpPr>
            <p:nvPr/>
          </p:nvSpPr>
          <p:spPr bwMode="auto">
            <a:xfrm>
              <a:off x="955675" y="290513"/>
              <a:ext cx="3908425" cy="5762625"/>
            </a:xfrm>
            <a:custGeom>
              <a:avLst/>
              <a:gdLst>
                <a:gd name="T0" fmla="*/ 2147483647 w 2451"/>
                <a:gd name="T1" fmla="*/ 1422798725 h 3399"/>
                <a:gd name="T2" fmla="*/ 2147483647 w 2451"/>
                <a:gd name="T3" fmla="*/ 830684343 h 3399"/>
                <a:gd name="T4" fmla="*/ 2147483647 w 2451"/>
                <a:gd name="T5" fmla="*/ 405282585 h 3399"/>
                <a:gd name="T6" fmla="*/ 2147483647 w 2451"/>
                <a:gd name="T7" fmla="*/ 1641249513 h 3399"/>
                <a:gd name="T8" fmla="*/ 2147483647 w 2451"/>
                <a:gd name="T9" fmla="*/ 2147483647 h 3399"/>
                <a:gd name="T10" fmla="*/ 2147483647 w 2451"/>
                <a:gd name="T11" fmla="*/ 2147483647 h 3399"/>
                <a:gd name="T12" fmla="*/ 2147483647 w 2451"/>
                <a:gd name="T13" fmla="*/ 2147483647 h 3399"/>
                <a:gd name="T14" fmla="*/ 2147483647 w 2451"/>
                <a:gd name="T15" fmla="*/ 2147483647 h 3399"/>
                <a:gd name="T16" fmla="*/ 2147483647 w 2451"/>
                <a:gd name="T17" fmla="*/ 2147483647 h 3399"/>
                <a:gd name="T18" fmla="*/ 2147483647 w 2451"/>
                <a:gd name="T19" fmla="*/ 1083626113 h 3399"/>
                <a:gd name="T20" fmla="*/ 2147483647 w 2451"/>
                <a:gd name="T21" fmla="*/ 0 h 3399"/>
                <a:gd name="T22" fmla="*/ 2147483647 w 2451"/>
                <a:gd name="T23" fmla="*/ 457020751 h 3399"/>
                <a:gd name="T24" fmla="*/ 2147483647 w 2451"/>
                <a:gd name="T25" fmla="*/ 1201474252 h 3399"/>
                <a:gd name="T26" fmla="*/ 2147483647 w 2451"/>
                <a:gd name="T27" fmla="*/ 1931557642 h 3399"/>
                <a:gd name="T28" fmla="*/ 2147483647 w 2451"/>
                <a:gd name="T29" fmla="*/ 2147483647 h 3399"/>
                <a:gd name="T30" fmla="*/ 2147483647 w 2451"/>
                <a:gd name="T31" fmla="*/ 2147483647 h 3399"/>
                <a:gd name="T32" fmla="*/ 2147483647 w 2451"/>
                <a:gd name="T33" fmla="*/ 2147483647 h 3399"/>
                <a:gd name="T34" fmla="*/ 2147483647 w 2451"/>
                <a:gd name="T35" fmla="*/ 2147483647 h 3399"/>
                <a:gd name="T36" fmla="*/ 2147483647 w 2451"/>
                <a:gd name="T37" fmla="*/ 2147483647 h 3399"/>
                <a:gd name="T38" fmla="*/ 2147483647 w 2451"/>
                <a:gd name="T39" fmla="*/ 2147483647 h 3399"/>
                <a:gd name="T40" fmla="*/ 2147483647 w 2451"/>
                <a:gd name="T41" fmla="*/ 2147483647 h 3399"/>
                <a:gd name="T42" fmla="*/ 2147483647 w 2451"/>
                <a:gd name="T43" fmla="*/ 2147483647 h 3399"/>
                <a:gd name="T44" fmla="*/ 2147483647 w 2451"/>
                <a:gd name="T45" fmla="*/ 2147483647 h 3399"/>
                <a:gd name="T46" fmla="*/ 2147483647 w 2451"/>
                <a:gd name="T47" fmla="*/ 2147483647 h 3399"/>
                <a:gd name="T48" fmla="*/ 2147483647 w 2451"/>
                <a:gd name="T49" fmla="*/ 2147483647 h 3399"/>
                <a:gd name="T50" fmla="*/ 2147483647 w 2451"/>
                <a:gd name="T51" fmla="*/ 2147483647 h 3399"/>
                <a:gd name="T52" fmla="*/ 2147483647 w 2451"/>
                <a:gd name="T53" fmla="*/ 2147483647 h 3399"/>
                <a:gd name="T54" fmla="*/ 1601982241 w 2451"/>
                <a:gd name="T55" fmla="*/ 2147483647 h 3399"/>
                <a:gd name="T56" fmla="*/ 1108672351 w 2451"/>
                <a:gd name="T57" fmla="*/ 2147483647 h 3399"/>
                <a:gd name="T58" fmla="*/ 554336175 w 2451"/>
                <a:gd name="T59" fmla="*/ 2147483647 h 3399"/>
                <a:gd name="T60" fmla="*/ 104256559 w 2451"/>
                <a:gd name="T61" fmla="*/ 2147483647 h 3399"/>
                <a:gd name="T62" fmla="*/ 239026261 w 2451"/>
                <a:gd name="T63" fmla="*/ 2147483647 h 3399"/>
                <a:gd name="T64" fmla="*/ 373795963 w 2451"/>
                <a:gd name="T65" fmla="*/ 2147483647 h 3399"/>
                <a:gd name="T66" fmla="*/ 508565664 w 2451"/>
                <a:gd name="T67" fmla="*/ 2147483647 h 3399"/>
                <a:gd name="T68" fmla="*/ 1078159208 w 2451"/>
                <a:gd name="T69" fmla="*/ 2147483647 h 3399"/>
                <a:gd name="T70" fmla="*/ 1752007717 w 2451"/>
                <a:gd name="T71" fmla="*/ 2147483647 h 3399"/>
                <a:gd name="T72" fmla="*/ 2147483647 w 2451"/>
                <a:gd name="T73" fmla="*/ 2147483647 h 3399"/>
                <a:gd name="T74" fmla="*/ 2147483647 w 2451"/>
                <a:gd name="T75" fmla="*/ 2147483647 h 3399"/>
                <a:gd name="T76" fmla="*/ 2147483647 w 2451"/>
                <a:gd name="T77" fmla="*/ 2147483647 h 3399"/>
                <a:gd name="T78" fmla="*/ 2147483647 w 2451"/>
                <a:gd name="T79" fmla="*/ 2147483647 h 3399"/>
                <a:gd name="T80" fmla="*/ 2147483647 w 2451"/>
                <a:gd name="T81" fmla="*/ 2147483647 h 3399"/>
                <a:gd name="T82" fmla="*/ 2147483647 w 2451"/>
                <a:gd name="T83" fmla="*/ 2147483647 h 3399"/>
                <a:gd name="T84" fmla="*/ 2147483647 w 2451"/>
                <a:gd name="T85" fmla="*/ 2147483647 h 3399"/>
                <a:gd name="T86" fmla="*/ 2147483647 w 2451"/>
                <a:gd name="T87" fmla="*/ 2147483647 h 3399"/>
                <a:gd name="T88" fmla="*/ 2147483647 w 2451"/>
                <a:gd name="T89" fmla="*/ 2147483647 h 3399"/>
                <a:gd name="T90" fmla="*/ 2147483647 w 2451"/>
                <a:gd name="T91" fmla="*/ 2147483647 h 3399"/>
                <a:gd name="T92" fmla="*/ 2147483647 w 2451"/>
                <a:gd name="T93" fmla="*/ 2147483647 h 3399"/>
                <a:gd name="T94" fmla="*/ 2147483647 w 2451"/>
                <a:gd name="T95" fmla="*/ 2147483647 h 3399"/>
                <a:gd name="T96" fmla="*/ 2147483647 w 2451"/>
                <a:gd name="T97" fmla="*/ 2147483647 h 3399"/>
                <a:gd name="T98" fmla="*/ 2147483647 w 2451"/>
                <a:gd name="T99" fmla="*/ 2147483647 h 3399"/>
                <a:gd name="T100" fmla="*/ 2147483647 w 2451"/>
                <a:gd name="T101" fmla="*/ 2147483647 h 3399"/>
                <a:gd name="T102" fmla="*/ 2147483647 w 2451"/>
                <a:gd name="T103" fmla="*/ 2147483647 h 3399"/>
                <a:gd name="T104" fmla="*/ 2147483647 w 2451"/>
                <a:gd name="T105" fmla="*/ 2147483647 h 3399"/>
                <a:gd name="T106" fmla="*/ 2147483647 w 2451"/>
                <a:gd name="T107" fmla="*/ 2147483647 h 3399"/>
                <a:gd name="T108" fmla="*/ 2147483647 w 2451"/>
                <a:gd name="T109" fmla="*/ 2147483647 h 3399"/>
                <a:gd name="T110" fmla="*/ 2147483647 w 2451"/>
                <a:gd name="T111" fmla="*/ 2147483647 h 3399"/>
                <a:gd name="T112" fmla="*/ 2147483647 w 2451"/>
                <a:gd name="T113" fmla="*/ 2147483647 h 3399"/>
                <a:gd name="T114" fmla="*/ 2147483647 w 2451"/>
                <a:gd name="T115" fmla="*/ 2147483647 h 3399"/>
                <a:gd name="T116" fmla="*/ 2147483647 w 2451"/>
                <a:gd name="T117" fmla="*/ 2147483647 h 3399"/>
                <a:gd name="T118" fmla="*/ 2147483647 w 2451"/>
                <a:gd name="T119" fmla="*/ 2147483647 h 3399"/>
                <a:gd name="T120" fmla="*/ 2147483647 w 2451"/>
                <a:gd name="T121" fmla="*/ 1879819476 h 3399"/>
                <a:gd name="T122" fmla="*/ 2147483647 w 2451"/>
                <a:gd name="T123" fmla="*/ 1675740494 h 3399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1 256"/>
                <a:gd name="T145" fmla="*/ 0 1 256"/>
                <a:gd name="T146" fmla="*/ 0 1 256"/>
                <a:gd name="T147" fmla="*/ 0 1 256"/>
                <a:gd name="T148" fmla="*/ 0 1 256"/>
                <a:gd name="T149" fmla="*/ 0 1 256"/>
                <a:gd name="T150" fmla="*/ 0 1 256"/>
                <a:gd name="T151" fmla="*/ 0 1 256"/>
                <a:gd name="T152" fmla="*/ 0 1 256"/>
                <a:gd name="T153" fmla="*/ 0 1 256"/>
                <a:gd name="T154" fmla="*/ 0 1 256"/>
                <a:gd name="T155" fmla="*/ 0 1 256"/>
                <a:gd name="T156" fmla="*/ 0 1 256"/>
                <a:gd name="T157" fmla="*/ 0 1 256"/>
                <a:gd name="T158" fmla="*/ 0 1 256"/>
                <a:gd name="T159" fmla="*/ 0 1 256"/>
                <a:gd name="T160" fmla="*/ 0 1 256"/>
                <a:gd name="T161" fmla="*/ 0 1 256"/>
                <a:gd name="T162" fmla="*/ 0 1 256"/>
                <a:gd name="T163" fmla="*/ 0 1 256"/>
                <a:gd name="T164" fmla="*/ 0 1 256"/>
                <a:gd name="T165" fmla="*/ 0 1 256"/>
                <a:gd name="T166" fmla="*/ 0 1 256"/>
                <a:gd name="T167" fmla="*/ 0 1 256"/>
                <a:gd name="T168" fmla="*/ 0 1 256"/>
                <a:gd name="T169" fmla="*/ 0 1 256"/>
                <a:gd name="T170" fmla="*/ 0 1 256"/>
                <a:gd name="T171" fmla="*/ 0 1 256"/>
                <a:gd name="T172" fmla="*/ 0 1 256"/>
                <a:gd name="T173" fmla="*/ 0 1 256"/>
                <a:gd name="T174" fmla="*/ 0 1 256"/>
                <a:gd name="T175" fmla="*/ 0 1 256"/>
                <a:gd name="T176" fmla="*/ 0 1 256"/>
                <a:gd name="T177" fmla="*/ 0 1 256"/>
                <a:gd name="T178" fmla="*/ 0 1 256"/>
                <a:gd name="T179" fmla="*/ 0 1 256"/>
                <a:gd name="T180" fmla="*/ 0 1 256"/>
                <a:gd name="T181" fmla="*/ 0 1 256"/>
                <a:gd name="T182" fmla="*/ 0 1 256"/>
                <a:gd name="T183" fmla="*/ 0 1 256"/>
                <a:gd name="T184" fmla="*/ 0 1 256"/>
                <a:gd name="T185" fmla="*/ 0 1 256"/>
                <a:gd name="T186" fmla="*/ 0 w 2451"/>
                <a:gd name="T187" fmla="*/ 0 h 3399"/>
                <a:gd name="T188" fmla="*/ 0 w 2451"/>
                <a:gd name="T189" fmla="*/ 0 h 339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451" h="3399">
                  <a:moveTo>
                    <a:pt x="2156" y="571"/>
                  </a:moveTo>
                  <a:lnTo>
                    <a:pt x="2168" y="565"/>
                  </a:lnTo>
                  <a:lnTo>
                    <a:pt x="2174" y="554"/>
                  </a:lnTo>
                  <a:lnTo>
                    <a:pt x="2192" y="548"/>
                  </a:lnTo>
                  <a:lnTo>
                    <a:pt x="2203" y="542"/>
                  </a:lnTo>
                  <a:lnTo>
                    <a:pt x="2221" y="495"/>
                  </a:lnTo>
                  <a:lnTo>
                    <a:pt x="2245" y="436"/>
                  </a:lnTo>
                  <a:lnTo>
                    <a:pt x="2256" y="418"/>
                  </a:lnTo>
                  <a:lnTo>
                    <a:pt x="2268" y="389"/>
                  </a:lnTo>
                  <a:lnTo>
                    <a:pt x="2292" y="371"/>
                  </a:lnTo>
                  <a:lnTo>
                    <a:pt x="2298" y="330"/>
                  </a:lnTo>
                  <a:lnTo>
                    <a:pt x="2304" y="289"/>
                  </a:lnTo>
                  <a:lnTo>
                    <a:pt x="2333" y="218"/>
                  </a:lnTo>
                  <a:lnTo>
                    <a:pt x="2368" y="118"/>
                  </a:lnTo>
                  <a:lnTo>
                    <a:pt x="2416" y="6"/>
                  </a:lnTo>
                  <a:lnTo>
                    <a:pt x="2357" y="6"/>
                  </a:lnTo>
                  <a:lnTo>
                    <a:pt x="2351" y="29"/>
                  </a:lnTo>
                  <a:lnTo>
                    <a:pt x="2309" y="141"/>
                  </a:lnTo>
                  <a:lnTo>
                    <a:pt x="2245" y="377"/>
                  </a:lnTo>
                  <a:lnTo>
                    <a:pt x="2239" y="383"/>
                  </a:lnTo>
                  <a:lnTo>
                    <a:pt x="2221" y="389"/>
                  </a:lnTo>
                  <a:lnTo>
                    <a:pt x="2192" y="436"/>
                  </a:lnTo>
                  <a:lnTo>
                    <a:pt x="2156" y="495"/>
                  </a:lnTo>
                  <a:lnTo>
                    <a:pt x="2109" y="571"/>
                  </a:lnTo>
                  <a:lnTo>
                    <a:pt x="2068" y="654"/>
                  </a:lnTo>
                  <a:lnTo>
                    <a:pt x="2021" y="754"/>
                  </a:lnTo>
                  <a:lnTo>
                    <a:pt x="1980" y="825"/>
                  </a:lnTo>
                  <a:lnTo>
                    <a:pt x="1956" y="825"/>
                  </a:lnTo>
                  <a:lnTo>
                    <a:pt x="1932" y="825"/>
                  </a:lnTo>
                  <a:lnTo>
                    <a:pt x="1873" y="901"/>
                  </a:lnTo>
                  <a:lnTo>
                    <a:pt x="1767" y="1043"/>
                  </a:lnTo>
                  <a:lnTo>
                    <a:pt x="1726" y="1066"/>
                  </a:lnTo>
                  <a:lnTo>
                    <a:pt x="1703" y="1078"/>
                  </a:lnTo>
                  <a:lnTo>
                    <a:pt x="1685" y="1107"/>
                  </a:lnTo>
                  <a:lnTo>
                    <a:pt x="1644" y="1166"/>
                  </a:lnTo>
                  <a:lnTo>
                    <a:pt x="1591" y="1231"/>
                  </a:lnTo>
                  <a:lnTo>
                    <a:pt x="1538" y="1284"/>
                  </a:lnTo>
                  <a:lnTo>
                    <a:pt x="1467" y="1355"/>
                  </a:lnTo>
                  <a:lnTo>
                    <a:pt x="1432" y="1355"/>
                  </a:lnTo>
                  <a:lnTo>
                    <a:pt x="1384" y="1355"/>
                  </a:lnTo>
                  <a:lnTo>
                    <a:pt x="1343" y="1343"/>
                  </a:lnTo>
                  <a:lnTo>
                    <a:pt x="1278" y="1320"/>
                  </a:lnTo>
                  <a:lnTo>
                    <a:pt x="1255" y="1296"/>
                  </a:lnTo>
                  <a:lnTo>
                    <a:pt x="1231" y="1278"/>
                  </a:lnTo>
                  <a:lnTo>
                    <a:pt x="1208" y="1237"/>
                  </a:lnTo>
                  <a:lnTo>
                    <a:pt x="1190" y="1196"/>
                  </a:lnTo>
                  <a:lnTo>
                    <a:pt x="1172" y="1161"/>
                  </a:lnTo>
                  <a:lnTo>
                    <a:pt x="1143" y="1125"/>
                  </a:lnTo>
                  <a:lnTo>
                    <a:pt x="1119" y="1096"/>
                  </a:lnTo>
                  <a:lnTo>
                    <a:pt x="1113" y="1078"/>
                  </a:lnTo>
                  <a:lnTo>
                    <a:pt x="1102" y="1060"/>
                  </a:lnTo>
                  <a:lnTo>
                    <a:pt x="1090" y="996"/>
                  </a:lnTo>
                  <a:lnTo>
                    <a:pt x="1072" y="943"/>
                  </a:lnTo>
                  <a:lnTo>
                    <a:pt x="1054" y="842"/>
                  </a:lnTo>
                  <a:lnTo>
                    <a:pt x="1013" y="648"/>
                  </a:lnTo>
                  <a:lnTo>
                    <a:pt x="1031" y="542"/>
                  </a:lnTo>
                  <a:lnTo>
                    <a:pt x="1037" y="495"/>
                  </a:lnTo>
                  <a:lnTo>
                    <a:pt x="1049" y="436"/>
                  </a:lnTo>
                  <a:lnTo>
                    <a:pt x="1054" y="412"/>
                  </a:lnTo>
                  <a:lnTo>
                    <a:pt x="1054" y="377"/>
                  </a:lnTo>
                  <a:lnTo>
                    <a:pt x="1054" y="312"/>
                  </a:lnTo>
                  <a:lnTo>
                    <a:pt x="1049" y="253"/>
                  </a:lnTo>
                  <a:lnTo>
                    <a:pt x="1043" y="171"/>
                  </a:lnTo>
                  <a:lnTo>
                    <a:pt x="1031" y="76"/>
                  </a:lnTo>
                  <a:lnTo>
                    <a:pt x="1019" y="29"/>
                  </a:lnTo>
                  <a:lnTo>
                    <a:pt x="1013" y="0"/>
                  </a:lnTo>
                  <a:lnTo>
                    <a:pt x="1001" y="0"/>
                  </a:lnTo>
                  <a:lnTo>
                    <a:pt x="972" y="0"/>
                  </a:lnTo>
                  <a:lnTo>
                    <a:pt x="990" y="35"/>
                  </a:lnTo>
                  <a:lnTo>
                    <a:pt x="990" y="65"/>
                  </a:lnTo>
                  <a:lnTo>
                    <a:pt x="990" y="118"/>
                  </a:lnTo>
                  <a:lnTo>
                    <a:pt x="984" y="159"/>
                  </a:lnTo>
                  <a:lnTo>
                    <a:pt x="990" y="212"/>
                  </a:lnTo>
                  <a:lnTo>
                    <a:pt x="1001" y="289"/>
                  </a:lnTo>
                  <a:lnTo>
                    <a:pt x="1001" y="336"/>
                  </a:lnTo>
                  <a:lnTo>
                    <a:pt x="1001" y="383"/>
                  </a:lnTo>
                  <a:lnTo>
                    <a:pt x="996" y="395"/>
                  </a:lnTo>
                  <a:lnTo>
                    <a:pt x="990" y="418"/>
                  </a:lnTo>
                  <a:lnTo>
                    <a:pt x="966" y="454"/>
                  </a:lnTo>
                  <a:lnTo>
                    <a:pt x="966" y="524"/>
                  </a:lnTo>
                  <a:lnTo>
                    <a:pt x="966" y="607"/>
                  </a:lnTo>
                  <a:lnTo>
                    <a:pt x="966" y="636"/>
                  </a:lnTo>
                  <a:lnTo>
                    <a:pt x="960" y="654"/>
                  </a:lnTo>
                  <a:lnTo>
                    <a:pt x="966" y="672"/>
                  </a:lnTo>
                  <a:lnTo>
                    <a:pt x="972" y="730"/>
                  </a:lnTo>
                  <a:lnTo>
                    <a:pt x="996" y="801"/>
                  </a:lnTo>
                  <a:lnTo>
                    <a:pt x="1007" y="866"/>
                  </a:lnTo>
                  <a:lnTo>
                    <a:pt x="1019" y="931"/>
                  </a:lnTo>
                  <a:lnTo>
                    <a:pt x="1031" y="966"/>
                  </a:lnTo>
                  <a:lnTo>
                    <a:pt x="1043" y="990"/>
                  </a:lnTo>
                  <a:lnTo>
                    <a:pt x="1049" y="1031"/>
                  </a:lnTo>
                  <a:lnTo>
                    <a:pt x="1060" y="1084"/>
                  </a:lnTo>
                  <a:lnTo>
                    <a:pt x="1143" y="1255"/>
                  </a:lnTo>
                  <a:lnTo>
                    <a:pt x="1149" y="1290"/>
                  </a:lnTo>
                  <a:lnTo>
                    <a:pt x="1149" y="1320"/>
                  </a:lnTo>
                  <a:lnTo>
                    <a:pt x="1143" y="1396"/>
                  </a:lnTo>
                  <a:lnTo>
                    <a:pt x="1137" y="1408"/>
                  </a:lnTo>
                  <a:lnTo>
                    <a:pt x="1125" y="1408"/>
                  </a:lnTo>
                  <a:lnTo>
                    <a:pt x="1119" y="1408"/>
                  </a:lnTo>
                  <a:lnTo>
                    <a:pt x="1113" y="1414"/>
                  </a:lnTo>
                  <a:lnTo>
                    <a:pt x="1119" y="1420"/>
                  </a:lnTo>
                  <a:lnTo>
                    <a:pt x="1125" y="1426"/>
                  </a:lnTo>
                  <a:lnTo>
                    <a:pt x="1125" y="1443"/>
                  </a:lnTo>
                  <a:lnTo>
                    <a:pt x="1125" y="1455"/>
                  </a:lnTo>
                  <a:lnTo>
                    <a:pt x="1113" y="1467"/>
                  </a:lnTo>
                  <a:lnTo>
                    <a:pt x="1096" y="1473"/>
                  </a:lnTo>
                  <a:lnTo>
                    <a:pt x="1102" y="1485"/>
                  </a:lnTo>
                  <a:lnTo>
                    <a:pt x="1102" y="1490"/>
                  </a:lnTo>
                  <a:lnTo>
                    <a:pt x="1113" y="1538"/>
                  </a:lnTo>
                  <a:lnTo>
                    <a:pt x="1096" y="1543"/>
                  </a:lnTo>
                  <a:lnTo>
                    <a:pt x="1084" y="1543"/>
                  </a:lnTo>
                  <a:lnTo>
                    <a:pt x="1060" y="1549"/>
                  </a:lnTo>
                  <a:lnTo>
                    <a:pt x="1049" y="1555"/>
                  </a:lnTo>
                  <a:lnTo>
                    <a:pt x="1037" y="1555"/>
                  </a:lnTo>
                  <a:lnTo>
                    <a:pt x="1013" y="1549"/>
                  </a:lnTo>
                  <a:lnTo>
                    <a:pt x="1007" y="1549"/>
                  </a:lnTo>
                  <a:lnTo>
                    <a:pt x="1007" y="1561"/>
                  </a:lnTo>
                  <a:lnTo>
                    <a:pt x="1007" y="1573"/>
                  </a:lnTo>
                  <a:lnTo>
                    <a:pt x="1001" y="1579"/>
                  </a:lnTo>
                  <a:lnTo>
                    <a:pt x="996" y="1585"/>
                  </a:lnTo>
                  <a:lnTo>
                    <a:pt x="990" y="1591"/>
                  </a:lnTo>
                  <a:lnTo>
                    <a:pt x="990" y="1626"/>
                  </a:lnTo>
                  <a:lnTo>
                    <a:pt x="990" y="1644"/>
                  </a:lnTo>
                  <a:lnTo>
                    <a:pt x="1001" y="1644"/>
                  </a:lnTo>
                  <a:lnTo>
                    <a:pt x="1007" y="1644"/>
                  </a:lnTo>
                  <a:lnTo>
                    <a:pt x="1007" y="1638"/>
                  </a:lnTo>
                  <a:lnTo>
                    <a:pt x="1007" y="1626"/>
                  </a:lnTo>
                  <a:lnTo>
                    <a:pt x="1007" y="1614"/>
                  </a:lnTo>
                  <a:lnTo>
                    <a:pt x="1019" y="1614"/>
                  </a:lnTo>
                  <a:lnTo>
                    <a:pt x="1031" y="1602"/>
                  </a:lnTo>
                  <a:lnTo>
                    <a:pt x="1043" y="1591"/>
                  </a:lnTo>
                  <a:lnTo>
                    <a:pt x="1060" y="1579"/>
                  </a:lnTo>
                  <a:lnTo>
                    <a:pt x="1090" y="1579"/>
                  </a:lnTo>
                  <a:lnTo>
                    <a:pt x="1113" y="1579"/>
                  </a:lnTo>
                  <a:lnTo>
                    <a:pt x="1119" y="1579"/>
                  </a:lnTo>
                  <a:lnTo>
                    <a:pt x="1119" y="1591"/>
                  </a:lnTo>
                  <a:lnTo>
                    <a:pt x="1113" y="1632"/>
                  </a:lnTo>
                  <a:lnTo>
                    <a:pt x="1090" y="1644"/>
                  </a:lnTo>
                  <a:lnTo>
                    <a:pt x="1078" y="1655"/>
                  </a:lnTo>
                  <a:lnTo>
                    <a:pt x="1078" y="1661"/>
                  </a:lnTo>
                  <a:lnTo>
                    <a:pt x="1084" y="1667"/>
                  </a:lnTo>
                  <a:lnTo>
                    <a:pt x="1090" y="1673"/>
                  </a:lnTo>
                  <a:lnTo>
                    <a:pt x="1096" y="1679"/>
                  </a:lnTo>
                  <a:lnTo>
                    <a:pt x="1113" y="1673"/>
                  </a:lnTo>
                  <a:lnTo>
                    <a:pt x="1131" y="1679"/>
                  </a:lnTo>
                  <a:lnTo>
                    <a:pt x="1137" y="1685"/>
                  </a:lnTo>
                  <a:lnTo>
                    <a:pt x="1137" y="1691"/>
                  </a:lnTo>
                  <a:lnTo>
                    <a:pt x="1131" y="1708"/>
                  </a:lnTo>
                  <a:lnTo>
                    <a:pt x="1125" y="1726"/>
                  </a:lnTo>
                  <a:lnTo>
                    <a:pt x="1113" y="1756"/>
                  </a:lnTo>
                  <a:lnTo>
                    <a:pt x="1090" y="1797"/>
                  </a:lnTo>
                  <a:lnTo>
                    <a:pt x="1060" y="1850"/>
                  </a:lnTo>
                  <a:lnTo>
                    <a:pt x="1049" y="1862"/>
                  </a:lnTo>
                  <a:lnTo>
                    <a:pt x="1043" y="1873"/>
                  </a:lnTo>
                  <a:lnTo>
                    <a:pt x="1019" y="1873"/>
                  </a:lnTo>
                  <a:lnTo>
                    <a:pt x="1013" y="1885"/>
                  </a:lnTo>
                  <a:lnTo>
                    <a:pt x="1007" y="1897"/>
                  </a:lnTo>
                  <a:lnTo>
                    <a:pt x="996" y="1926"/>
                  </a:lnTo>
                  <a:lnTo>
                    <a:pt x="984" y="1956"/>
                  </a:lnTo>
                  <a:lnTo>
                    <a:pt x="966" y="2021"/>
                  </a:lnTo>
                  <a:lnTo>
                    <a:pt x="919" y="2097"/>
                  </a:lnTo>
                  <a:lnTo>
                    <a:pt x="866" y="2180"/>
                  </a:lnTo>
                  <a:lnTo>
                    <a:pt x="789" y="2280"/>
                  </a:lnTo>
                  <a:lnTo>
                    <a:pt x="760" y="2309"/>
                  </a:lnTo>
                  <a:lnTo>
                    <a:pt x="748" y="2333"/>
                  </a:lnTo>
                  <a:lnTo>
                    <a:pt x="736" y="2368"/>
                  </a:lnTo>
                  <a:lnTo>
                    <a:pt x="648" y="2486"/>
                  </a:lnTo>
                  <a:lnTo>
                    <a:pt x="630" y="2486"/>
                  </a:lnTo>
                  <a:lnTo>
                    <a:pt x="624" y="2486"/>
                  </a:lnTo>
                  <a:lnTo>
                    <a:pt x="607" y="2486"/>
                  </a:lnTo>
                  <a:lnTo>
                    <a:pt x="595" y="2498"/>
                  </a:lnTo>
                  <a:lnTo>
                    <a:pt x="530" y="2574"/>
                  </a:lnTo>
                  <a:lnTo>
                    <a:pt x="483" y="2645"/>
                  </a:lnTo>
                  <a:lnTo>
                    <a:pt x="436" y="2722"/>
                  </a:lnTo>
                  <a:lnTo>
                    <a:pt x="389" y="2822"/>
                  </a:lnTo>
                  <a:lnTo>
                    <a:pt x="342" y="2887"/>
                  </a:lnTo>
                  <a:lnTo>
                    <a:pt x="265" y="2957"/>
                  </a:lnTo>
                  <a:lnTo>
                    <a:pt x="241" y="2975"/>
                  </a:lnTo>
                  <a:lnTo>
                    <a:pt x="224" y="3010"/>
                  </a:lnTo>
                  <a:lnTo>
                    <a:pt x="218" y="3034"/>
                  </a:lnTo>
                  <a:lnTo>
                    <a:pt x="188" y="3058"/>
                  </a:lnTo>
                  <a:lnTo>
                    <a:pt x="153" y="3099"/>
                  </a:lnTo>
                  <a:lnTo>
                    <a:pt x="129" y="3128"/>
                  </a:lnTo>
                  <a:lnTo>
                    <a:pt x="112" y="3146"/>
                  </a:lnTo>
                  <a:lnTo>
                    <a:pt x="65" y="3264"/>
                  </a:lnTo>
                  <a:lnTo>
                    <a:pt x="41" y="3311"/>
                  </a:lnTo>
                  <a:lnTo>
                    <a:pt x="0" y="3399"/>
                  </a:lnTo>
                  <a:lnTo>
                    <a:pt x="35" y="3358"/>
                  </a:lnTo>
                  <a:lnTo>
                    <a:pt x="47" y="3340"/>
                  </a:lnTo>
                  <a:lnTo>
                    <a:pt x="65" y="3317"/>
                  </a:lnTo>
                  <a:lnTo>
                    <a:pt x="94" y="3305"/>
                  </a:lnTo>
                  <a:lnTo>
                    <a:pt x="94" y="3299"/>
                  </a:lnTo>
                  <a:lnTo>
                    <a:pt x="88" y="3299"/>
                  </a:lnTo>
                  <a:lnTo>
                    <a:pt x="82" y="3293"/>
                  </a:lnTo>
                  <a:lnTo>
                    <a:pt x="82" y="3276"/>
                  </a:lnTo>
                  <a:lnTo>
                    <a:pt x="94" y="3258"/>
                  </a:lnTo>
                  <a:lnTo>
                    <a:pt x="129" y="3228"/>
                  </a:lnTo>
                  <a:lnTo>
                    <a:pt x="147" y="3217"/>
                  </a:lnTo>
                  <a:lnTo>
                    <a:pt x="171" y="3211"/>
                  </a:lnTo>
                  <a:lnTo>
                    <a:pt x="182" y="3205"/>
                  </a:lnTo>
                  <a:lnTo>
                    <a:pt x="188" y="3205"/>
                  </a:lnTo>
                  <a:lnTo>
                    <a:pt x="188" y="3187"/>
                  </a:lnTo>
                  <a:lnTo>
                    <a:pt x="188" y="3164"/>
                  </a:lnTo>
                  <a:lnTo>
                    <a:pt x="200" y="3128"/>
                  </a:lnTo>
                  <a:lnTo>
                    <a:pt x="236" y="3075"/>
                  </a:lnTo>
                  <a:lnTo>
                    <a:pt x="283" y="3022"/>
                  </a:lnTo>
                  <a:lnTo>
                    <a:pt x="353" y="2952"/>
                  </a:lnTo>
                  <a:lnTo>
                    <a:pt x="389" y="2910"/>
                  </a:lnTo>
                  <a:lnTo>
                    <a:pt x="406" y="2875"/>
                  </a:lnTo>
                  <a:lnTo>
                    <a:pt x="424" y="2845"/>
                  </a:lnTo>
                  <a:lnTo>
                    <a:pt x="442" y="2804"/>
                  </a:lnTo>
                  <a:lnTo>
                    <a:pt x="471" y="2763"/>
                  </a:lnTo>
                  <a:lnTo>
                    <a:pt x="518" y="2704"/>
                  </a:lnTo>
                  <a:lnTo>
                    <a:pt x="554" y="2651"/>
                  </a:lnTo>
                  <a:lnTo>
                    <a:pt x="601" y="2604"/>
                  </a:lnTo>
                  <a:lnTo>
                    <a:pt x="689" y="2498"/>
                  </a:lnTo>
                  <a:lnTo>
                    <a:pt x="772" y="2404"/>
                  </a:lnTo>
                  <a:lnTo>
                    <a:pt x="842" y="2309"/>
                  </a:lnTo>
                  <a:lnTo>
                    <a:pt x="913" y="2215"/>
                  </a:lnTo>
                  <a:lnTo>
                    <a:pt x="972" y="2103"/>
                  </a:lnTo>
                  <a:lnTo>
                    <a:pt x="996" y="2044"/>
                  </a:lnTo>
                  <a:lnTo>
                    <a:pt x="1019" y="1985"/>
                  </a:lnTo>
                  <a:lnTo>
                    <a:pt x="1078" y="1879"/>
                  </a:lnTo>
                  <a:lnTo>
                    <a:pt x="1084" y="1879"/>
                  </a:lnTo>
                  <a:lnTo>
                    <a:pt x="1096" y="1879"/>
                  </a:lnTo>
                  <a:lnTo>
                    <a:pt x="1102" y="1873"/>
                  </a:lnTo>
                  <a:lnTo>
                    <a:pt x="1113" y="1850"/>
                  </a:lnTo>
                  <a:lnTo>
                    <a:pt x="1131" y="1809"/>
                  </a:lnTo>
                  <a:lnTo>
                    <a:pt x="1166" y="1708"/>
                  </a:lnTo>
                  <a:lnTo>
                    <a:pt x="1178" y="1703"/>
                  </a:lnTo>
                  <a:lnTo>
                    <a:pt x="1202" y="1685"/>
                  </a:lnTo>
                  <a:lnTo>
                    <a:pt x="1225" y="1679"/>
                  </a:lnTo>
                  <a:lnTo>
                    <a:pt x="1261" y="1679"/>
                  </a:lnTo>
                  <a:lnTo>
                    <a:pt x="1290" y="1691"/>
                  </a:lnTo>
                  <a:lnTo>
                    <a:pt x="1314" y="1714"/>
                  </a:lnTo>
                  <a:lnTo>
                    <a:pt x="1390" y="1767"/>
                  </a:lnTo>
                  <a:lnTo>
                    <a:pt x="1408" y="1791"/>
                  </a:lnTo>
                  <a:lnTo>
                    <a:pt x="1437" y="1826"/>
                  </a:lnTo>
                  <a:lnTo>
                    <a:pt x="1485" y="1885"/>
                  </a:lnTo>
                  <a:lnTo>
                    <a:pt x="1526" y="1938"/>
                  </a:lnTo>
                  <a:lnTo>
                    <a:pt x="1549" y="1974"/>
                  </a:lnTo>
                  <a:lnTo>
                    <a:pt x="1555" y="2015"/>
                  </a:lnTo>
                  <a:lnTo>
                    <a:pt x="1555" y="2021"/>
                  </a:lnTo>
                  <a:lnTo>
                    <a:pt x="1561" y="2021"/>
                  </a:lnTo>
                  <a:lnTo>
                    <a:pt x="1567" y="2027"/>
                  </a:lnTo>
                  <a:lnTo>
                    <a:pt x="1573" y="2032"/>
                  </a:lnTo>
                  <a:lnTo>
                    <a:pt x="1597" y="2068"/>
                  </a:lnTo>
                  <a:lnTo>
                    <a:pt x="1608" y="2109"/>
                  </a:lnTo>
                  <a:lnTo>
                    <a:pt x="1608" y="2133"/>
                  </a:lnTo>
                  <a:lnTo>
                    <a:pt x="1608" y="2144"/>
                  </a:lnTo>
                  <a:lnTo>
                    <a:pt x="1602" y="2156"/>
                  </a:lnTo>
                  <a:lnTo>
                    <a:pt x="1597" y="2180"/>
                  </a:lnTo>
                  <a:lnTo>
                    <a:pt x="1579" y="2186"/>
                  </a:lnTo>
                  <a:lnTo>
                    <a:pt x="1579" y="2192"/>
                  </a:lnTo>
                  <a:lnTo>
                    <a:pt x="1591" y="2192"/>
                  </a:lnTo>
                  <a:lnTo>
                    <a:pt x="1602" y="2192"/>
                  </a:lnTo>
                  <a:lnTo>
                    <a:pt x="1608" y="2197"/>
                  </a:lnTo>
                  <a:lnTo>
                    <a:pt x="1608" y="2215"/>
                  </a:lnTo>
                  <a:lnTo>
                    <a:pt x="1614" y="2233"/>
                  </a:lnTo>
                  <a:lnTo>
                    <a:pt x="1620" y="2245"/>
                  </a:lnTo>
                  <a:lnTo>
                    <a:pt x="1644" y="2250"/>
                  </a:lnTo>
                  <a:lnTo>
                    <a:pt x="1673" y="2250"/>
                  </a:lnTo>
                  <a:lnTo>
                    <a:pt x="1685" y="2262"/>
                  </a:lnTo>
                  <a:lnTo>
                    <a:pt x="1697" y="2268"/>
                  </a:lnTo>
                  <a:lnTo>
                    <a:pt x="1697" y="2274"/>
                  </a:lnTo>
                  <a:lnTo>
                    <a:pt x="1697" y="2280"/>
                  </a:lnTo>
                  <a:lnTo>
                    <a:pt x="1685" y="2292"/>
                  </a:lnTo>
                  <a:lnTo>
                    <a:pt x="1685" y="2303"/>
                  </a:lnTo>
                  <a:lnTo>
                    <a:pt x="1703" y="2309"/>
                  </a:lnTo>
                  <a:lnTo>
                    <a:pt x="1744" y="2327"/>
                  </a:lnTo>
                  <a:lnTo>
                    <a:pt x="1767" y="2356"/>
                  </a:lnTo>
                  <a:lnTo>
                    <a:pt x="1779" y="2398"/>
                  </a:lnTo>
                  <a:lnTo>
                    <a:pt x="1803" y="2457"/>
                  </a:lnTo>
                  <a:lnTo>
                    <a:pt x="1809" y="2463"/>
                  </a:lnTo>
                  <a:lnTo>
                    <a:pt x="1826" y="2463"/>
                  </a:lnTo>
                  <a:lnTo>
                    <a:pt x="1832" y="2474"/>
                  </a:lnTo>
                  <a:lnTo>
                    <a:pt x="1838" y="2480"/>
                  </a:lnTo>
                  <a:lnTo>
                    <a:pt x="1856" y="2504"/>
                  </a:lnTo>
                  <a:lnTo>
                    <a:pt x="1938" y="2586"/>
                  </a:lnTo>
                  <a:lnTo>
                    <a:pt x="2021" y="2645"/>
                  </a:lnTo>
                  <a:lnTo>
                    <a:pt x="2044" y="2669"/>
                  </a:lnTo>
                  <a:lnTo>
                    <a:pt x="2074" y="2704"/>
                  </a:lnTo>
                  <a:lnTo>
                    <a:pt x="2080" y="2710"/>
                  </a:lnTo>
                  <a:lnTo>
                    <a:pt x="2086" y="2704"/>
                  </a:lnTo>
                  <a:lnTo>
                    <a:pt x="2097" y="2698"/>
                  </a:lnTo>
                  <a:lnTo>
                    <a:pt x="2121" y="2698"/>
                  </a:lnTo>
                  <a:lnTo>
                    <a:pt x="2150" y="2716"/>
                  </a:lnTo>
                  <a:lnTo>
                    <a:pt x="2174" y="2745"/>
                  </a:lnTo>
                  <a:lnTo>
                    <a:pt x="2209" y="2792"/>
                  </a:lnTo>
                  <a:lnTo>
                    <a:pt x="2262" y="2863"/>
                  </a:lnTo>
                  <a:lnTo>
                    <a:pt x="2357" y="3005"/>
                  </a:lnTo>
                  <a:lnTo>
                    <a:pt x="2439" y="3134"/>
                  </a:lnTo>
                  <a:lnTo>
                    <a:pt x="2451" y="3134"/>
                  </a:lnTo>
                  <a:lnTo>
                    <a:pt x="2439" y="3122"/>
                  </a:lnTo>
                  <a:lnTo>
                    <a:pt x="2386" y="3040"/>
                  </a:lnTo>
                  <a:lnTo>
                    <a:pt x="2333" y="2934"/>
                  </a:lnTo>
                  <a:lnTo>
                    <a:pt x="2292" y="2875"/>
                  </a:lnTo>
                  <a:lnTo>
                    <a:pt x="2221" y="2787"/>
                  </a:lnTo>
                  <a:lnTo>
                    <a:pt x="2121" y="2657"/>
                  </a:lnTo>
                  <a:lnTo>
                    <a:pt x="2086" y="2622"/>
                  </a:lnTo>
                  <a:lnTo>
                    <a:pt x="2044" y="2580"/>
                  </a:lnTo>
                  <a:lnTo>
                    <a:pt x="1997" y="2521"/>
                  </a:lnTo>
                  <a:lnTo>
                    <a:pt x="1950" y="2451"/>
                  </a:lnTo>
                  <a:lnTo>
                    <a:pt x="1915" y="2386"/>
                  </a:lnTo>
                  <a:lnTo>
                    <a:pt x="1879" y="2315"/>
                  </a:lnTo>
                  <a:lnTo>
                    <a:pt x="1850" y="2250"/>
                  </a:lnTo>
                  <a:lnTo>
                    <a:pt x="1820" y="2197"/>
                  </a:lnTo>
                  <a:lnTo>
                    <a:pt x="1820" y="2156"/>
                  </a:lnTo>
                  <a:lnTo>
                    <a:pt x="1820" y="2144"/>
                  </a:lnTo>
                  <a:lnTo>
                    <a:pt x="1815" y="2144"/>
                  </a:lnTo>
                  <a:lnTo>
                    <a:pt x="1809" y="2139"/>
                  </a:lnTo>
                  <a:lnTo>
                    <a:pt x="1803" y="2121"/>
                  </a:lnTo>
                  <a:lnTo>
                    <a:pt x="1779" y="2091"/>
                  </a:lnTo>
                  <a:lnTo>
                    <a:pt x="1767" y="2056"/>
                  </a:lnTo>
                  <a:lnTo>
                    <a:pt x="1750" y="2032"/>
                  </a:lnTo>
                  <a:lnTo>
                    <a:pt x="1750" y="2021"/>
                  </a:lnTo>
                  <a:lnTo>
                    <a:pt x="1767" y="2009"/>
                  </a:lnTo>
                  <a:lnTo>
                    <a:pt x="1773" y="2003"/>
                  </a:lnTo>
                  <a:lnTo>
                    <a:pt x="1773" y="1985"/>
                  </a:lnTo>
                  <a:lnTo>
                    <a:pt x="1767" y="1979"/>
                  </a:lnTo>
                  <a:lnTo>
                    <a:pt x="1744" y="1979"/>
                  </a:lnTo>
                  <a:lnTo>
                    <a:pt x="1720" y="1979"/>
                  </a:lnTo>
                  <a:lnTo>
                    <a:pt x="1673" y="1921"/>
                  </a:lnTo>
                  <a:lnTo>
                    <a:pt x="1620" y="1856"/>
                  </a:lnTo>
                  <a:lnTo>
                    <a:pt x="1597" y="1826"/>
                  </a:lnTo>
                  <a:lnTo>
                    <a:pt x="1579" y="1803"/>
                  </a:lnTo>
                  <a:lnTo>
                    <a:pt x="1567" y="1785"/>
                  </a:lnTo>
                  <a:lnTo>
                    <a:pt x="1538" y="1750"/>
                  </a:lnTo>
                  <a:lnTo>
                    <a:pt x="1473" y="1679"/>
                  </a:lnTo>
                  <a:lnTo>
                    <a:pt x="1426" y="1626"/>
                  </a:lnTo>
                  <a:lnTo>
                    <a:pt x="1396" y="1596"/>
                  </a:lnTo>
                  <a:lnTo>
                    <a:pt x="1379" y="1561"/>
                  </a:lnTo>
                  <a:lnTo>
                    <a:pt x="1373" y="1532"/>
                  </a:lnTo>
                  <a:lnTo>
                    <a:pt x="1384" y="1508"/>
                  </a:lnTo>
                  <a:lnTo>
                    <a:pt x="1396" y="1496"/>
                  </a:lnTo>
                  <a:lnTo>
                    <a:pt x="1408" y="1490"/>
                  </a:lnTo>
                  <a:lnTo>
                    <a:pt x="1490" y="1414"/>
                  </a:lnTo>
                  <a:lnTo>
                    <a:pt x="1514" y="1402"/>
                  </a:lnTo>
                  <a:lnTo>
                    <a:pt x="1538" y="1384"/>
                  </a:lnTo>
                  <a:lnTo>
                    <a:pt x="1591" y="1367"/>
                  </a:lnTo>
                  <a:lnTo>
                    <a:pt x="1650" y="1337"/>
                  </a:lnTo>
                  <a:lnTo>
                    <a:pt x="1697" y="1331"/>
                  </a:lnTo>
                  <a:lnTo>
                    <a:pt x="1703" y="1331"/>
                  </a:lnTo>
                  <a:lnTo>
                    <a:pt x="1703" y="1320"/>
                  </a:lnTo>
                  <a:lnTo>
                    <a:pt x="1703" y="1267"/>
                  </a:lnTo>
                  <a:lnTo>
                    <a:pt x="1708" y="1243"/>
                  </a:lnTo>
                  <a:lnTo>
                    <a:pt x="1726" y="1225"/>
                  </a:lnTo>
                  <a:lnTo>
                    <a:pt x="1762" y="1184"/>
                  </a:lnTo>
                  <a:lnTo>
                    <a:pt x="1767" y="1172"/>
                  </a:lnTo>
                  <a:lnTo>
                    <a:pt x="1791" y="1190"/>
                  </a:lnTo>
                  <a:lnTo>
                    <a:pt x="1809" y="1190"/>
                  </a:lnTo>
                  <a:lnTo>
                    <a:pt x="1809" y="1184"/>
                  </a:lnTo>
                  <a:lnTo>
                    <a:pt x="1803" y="1161"/>
                  </a:lnTo>
                  <a:lnTo>
                    <a:pt x="1803" y="1155"/>
                  </a:lnTo>
                  <a:lnTo>
                    <a:pt x="1779" y="1149"/>
                  </a:lnTo>
                  <a:lnTo>
                    <a:pt x="1773" y="1143"/>
                  </a:lnTo>
                  <a:lnTo>
                    <a:pt x="1773" y="1131"/>
                  </a:lnTo>
                  <a:lnTo>
                    <a:pt x="1785" y="1107"/>
                  </a:lnTo>
                  <a:lnTo>
                    <a:pt x="1838" y="1013"/>
                  </a:lnTo>
                  <a:lnTo>
                    <a:pt x="1980" y="854"/>
                  </a:lnTo>
                  <a:lnTo>
                    <a:pt x="2038" y="754"/>
                  </a:lnTo>
                  <a:lnTo>
                    <a:pt x="2062" y="725"/>
                  </a:lnTo>
                  <a:lnTo>
                    <a:pt x="2091" y="695"/>
                  </a:lnTo>
                  <a:lnTo>
                    <a:pt x="2109" y="683"/>
                  </a:lnTo>
                  <a:lnTo>
                    <a:pt x="2109" y="677"/>
                  </a:lnTo>
                  <a:lnTo>
                    <a:pt x="2109" y="654"/>
                  </a:lnTo>
                  <a:lnTo>
                    <a:pt x="2121" y="642"/>
                  </a:lnTo>
                  <a:lnTo>
                    <a:pt x="2133" y="636"/>
                  </a:lnTo>
                  <a:lnTo>
                    <a:pt x="2139" y="624"/>
                  </a:lnTo>
                  <a:lnTo>
                    <a:pt x="2150" y="601"/>
                  </a:lnTo>
                  <a:lnTo>
                    <a:pt x="2150" y="589"/>
                  </a:lnTo>
                  <a:lnTo>
                    <a:pt x="2150" y="583"/>
                  </a:lnTo>
                  <a:lnTo>
                    <a:pt x="2139" y="571"/>
                  </a:lnTo>
                  <a:lnTo>
                    <a:pt x="2150" y="571"/>
                  </a:lnTo>
                  <a:lnTo>
                    <a:pt x="2156" y="57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latinLnBrk="0" hangingPunct="1"/>
              <a:endParaRPr kumimoji="0" lang="ja-JP" altLang="en-US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8207375" y="5678488"/>
              <a:ext cx="517525" cy="549275"/>
            </a:xfrm>
            <a:custGeom>
              <a:avLst/>
              <a:gdLst/>
              <a:ahLst/>
              <a:cxnLst>
                <a:cxn ang="0">
                  <a:pos x="48" y="324"/>
                </a:cxn>
                <a:cxn ang="0">
                  <a:pos x="65" y="324"/>
                </a:cxn>
                <a:cxn ang="0">
                  <a:pos x="77" y="307"/>
                </a:cxn>
                <a:cxn ang="0">
                  <a:pos x="89" y="289"/>
                </a:cxn>
                <a:cxn ang="0">
                  <a:pos x="95" y="248"/>
                </a:cxn>
                <a:cxn ang="0">
                  <a:pos x="89" y="230"/>
                </a:cxn>
                <a:cxn ang="0">
                  <a:pos x="83" y="212"/>
                </a:cxn>
                <a:cxn ang="0">
                  <a:pos x="71" y="201"/>
                </a:cxn>
                <a:cxn ang="0">
                  <a:pos x="48" y="183"/>
                </a:cxn>
                <a:cxn ang="0">
                  <a:pos x="18" y="177"/>
                </a:cxn>
                <a:cxn ang="0">
                  <a:pos x="0" y="177"/>
                </a:cxn>
                <a:cxn ang="0">
                  <a:pos x="324" y="0"/>
                </a:cxn>
                <a:cxn ang="0">
                  <a:pos x="289" y="53"/>
                </a:cxn>
                <a:cxn ang="0">
                  <a:pos x="207" y="165"/>
                </a:cxn>
                <a:cxn ang="0">
                  <a:pos x="124" y="271"/>
                </a:cxn>
                <a:cxn ang="0">
                  <a:pos x="77" y="324"/>
                </a:cxn>
                <a:cxn ang="0">
                  <a:pos x="59" y="324"/>
                </a:cxn>
                <a:cxn ang="0">
                  <a:pos x="48" y="324"/>
                </a:cxn>
              </a:cxnLst>
              <a:rect l="0" t="0" r="0" b="0"/>
              <a:pathLst>
                <a:path w="324" h="324">
                  <a:moveTo>
                    <a:pt x="48" y="324"/>
                  </a:moveTo>
                  <a:lnTo>
                    <a:pt x="65" y="324"/>
                  </a:lnTo>
                  <a:lnTo>
                    <a:pt x="77" y="307"/>
                  </a:lnTo>
                  <a:lnTo>
                    <a:pt x="89" y="289"/>
                  </a:lnTo>
                  <a:lnTo>
                    <a:pt x="95" y="248"/>
                  </a:lnTo>
                  <a:lnTo>
                    <a:pt x="89" y="230"/>
                  </a:lnTo>
                  <a:lnTo>
                    <a:pt x="83" y="212"/>
                  </a:lnTo>
                  <a:lnTo>
                    <a:pt x="71" y="201"/>
                  </a:lnTo>
                  <a:lnTo>
                    <a:pt x="48" y="183"/>
                  </a:lnTo>
                  <a:lnTo>
                    <a:pt x="18" y="177"/>
                  </a:lnTo>
                  <a:lnTo>
                    <a:pt x="0" y="177"/>
                  </a:lnTo>
                  <a:lnTo>
                    <a:pt x="324" y="0"/>
                  </a:lnTo>
                  <a:lnTo>
                    <a:pt x="289" y="53"/>
                  </a:lnTo>
                  <a:lnTo>
                    <a:pt x="207" y="165"/>
                  </a:lnTo>
                  <a:lnTo>
                    <a:pt x="124" y="271"/>
                  </a:lnTo>
                  <a:lnTo>
                    <a:pt x="77" y="324"/>
                  </a:lnTo>
                  <a:lnTo>
                    <a:pt x="59" y="324"/>
                  </a:lnTo>
                  <a:lnTo>
                    <a:pt x="48" y="32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fontAlgn="auto" latinLnBrk="0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170" name="グループ化 169"/>
            <p:cNvGrpSpPr/>
            <p:nvPr/>
          </p:nvGrpSpPr>
          <p:grpSpPr bwMode="auto">
            <a:xfrm>
              <a:off x="792163" y="615141"/>
              <a:ext cx="7929570" cy="5540686"/>
              <a:chOff x="288" y="432"/>
              <a:chExt cx="5268" cy="3456"/>
            </a:xfrm>
            <a:grpFill/>
          </p:grpSpPr>
          <p:sp>
            <p:nvSpPr>
              <p:cNvPr id="13" name="フリーフォーム 12"/>
              <p:cNvSpPr>
                <a:spLocks/>
              </p:cNvSpPr>
              <p:nvPr/>
            </p:nvSpPr>
            <p:spPr bwMode="auto">
              <a:xfrm>
                <a:off x="288" y="1054"/>
                <a:ext cx="64" cy="64"/>
              </a:xfrm>
              <a:custGeom>
                <a:avLst/>
                <a:gdLst/>
                <a:ahLst/>
                <a:cxnLst>
                  <a:cxn ang="0">
                    <a:pos x="59" y="59"/>
                  </a:cxn>
                  <a:cxn ang="0">
                    <a:pos x="64" y="35"/>
                  </a:cxn>
                  <a:cxn ang="0">
                    <a:pos x="59" y="23"/>
                  </a:cxn>
                  <a:cxn ang="0">
                    <a:pos x="53" y="6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6" y="6"/>
                  </a:cxn>
                  <a:cxn ang="0">
                    <a:pos x="0" y="12"/>
                  </a:cxn>
                  <a:cxn ang="0">
                    <a:pos x="0" y="35"/>
                  </a:cxn>
                  <a:cxn ang="0">
                    <a:pos x="6" y="47"/>
                  </a:cxn>
                  <a:cxn ang="0">
                    <a:pos x="17" y="59"/>
                  </a:cxn>
                  <a:cxn ang="0">
                    <a:pos x="47" y="64"/>
                  </a:cxn>
                  <a:cxn ang="0">
                    <a:pos x="53" y="59"/>
                  </a:cxn>
                  <a:cxn ang="0">
                    <a:pos x="59" y="59"/>
                  </a:cxn>
                </a:cxnLst>
                <a:rect l="0" t="0" r="0" b="0"/>
                <a:pathLst>
                  <a:path w="64" h="64">
                    <a:moveTo>
                      <a:pt x="59" y="59"/>
                    </a:moveTo>
                    <a:lnTo>
                      <a:pt x="64" y="35"/>
                    </a:lnTo>
                    <a:lnTo>
                      <a:pt x="59" y="23"/>
                    </a:lnTo>
                    <a:lnTo>
                      <a:pt x="53" y="6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35"/>
                    </a:lnTo>
                    <a:lnTo>
                      <a:pt x="6" y="47"/>
                    </a:lnTo>
                    <a:lnTo>
                      <a:pt x="17" y="59"/>
                    </a:lnTo>
                    <a:lnTo>
                      <a:pt x="47" y="64"/>
                    </a:lnTo>
                    <a:lnTo>
                      <a:pt x="53" y="59"/>
                    </a:lnTo>
                    <a:lnTo>
                      <a:pt x="59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フリーフォーム 13"/>
              <p:cNvSpPr>
                <a:spLocks/>
              </p:cNvSpPr>
              <p:nvPr/>
            </p:nvSpPr>
            <p:spPr bwMode="auto">
              <a:xfrm>
                <a:off x="364" y="901"/>
                <a:ext cx="100" cy="135"/>
              </a:xfrm>
              <a:custGeom>
                <a:avLst/>
                <a:gdLst/>
                <a:ahLst/>
                <a:cxnLst>
                  <a:cxn ang="0">
                    <a:pos x="35" y="135"/>
                  </a:cxn>
                  <a:cxn ang="0">
                    <a:pos x="53" y="129"/>
                  </a:cxn>
                  <a:cxn ang="0">
                    <a:pos x="53" y="118"/>
                  </a:cxn>
                  <a:cxn ang="0">
                    <a:pos x="53" y="112"/>
                  </a:cxn>
                  <a:cxn ang="0">
                    <a:pos x="47" y="88"/>
                  </a:cxn>
                  <a:cxn ang="0">
                    <a:pos x="53" y="82"/>
                  </a:cxn>
                  <a:cxn ang="0">
                    <a:pos x="76" y="71"/>
                  </a:cxn>
                  <a:cxn ang="0">
                    <a:pos x="94" y="59"/>
                  </a:cxn>
                  <a:cxn ang="0">
                    <a:pos x="100" y="41"/>
                  </a:cxn>
                  <a:cxn ang="0">
                    <a:pos x="94" y="18"/>
                  </a:cxn>
                  <a:cxn ang="0">
                    <a:pos x="76" y="6"/>
                  </a:cxn>
                  <a:cxn ang="0">
                    <a:pos x="65" y="0"/>
                  </a:cxn>
                  <a:cxn ang="0">
                    <a:pos x="41" y="0"/>
                  </a:cxn>
                  <a:cxn ang="0">
                    <a:pos x="35" y="6"/>
                  </a:cxn>
                  <a:cxn ang="0">
                    <a:pos x="24" y="30"/>
                  </a:cxn>
                  <a:cxn ang="0">
                    <a:pos x="35" y="53"/>
                  </a:cxn>
                  <a:cxn ang="0">
                    <a:pos x="41" y="65"/>
                  </a:cxn>
                  <a:cxn ang="0">
                    <a:pos x="24" y="82"/>
                  </a:cxn>
                  <a:cxn ang="0">
                    <a:pos x="12" y="88"/>
                  </a:cxn>
                  <a:cxn ang="0">
                    <a:pos x="6" y="88"/>
                  </a:cxn>
                  <a:cxn ang="0">
                    <a:pos x="0" y="100"/>
                  </a:cxn>
                  <a:cxn ang="0">
                    <a:pos x="0" y="112"/>
                  </a:cxn>
                  <a:cxn ang="0">
                    <a:pos x="6" y="124"/>
                  </a:cxn>
                  <a:cxn ang="0">
                    <a:pos x="18" y="135"/>
                  </a:cxn>
                  <a:cxn ang="0">
                    <a:pos x="24" y="135"/>
                  </a:cxn>
                  <a:cxn ang="0">
                    <a:pos x="35" y="135"/>
                  </a:cxn>
                </a:cxnLst>
                <a:rect l="0" t="0" r="0" b="0"/>
                <a:pathLst>
                  <a:path w="100" h="135">
                    <a:moveTo>
                      <a:pt x="35" y="135"/>
                    </a:moveTo>
                    <a:lnTo>
                      <a:pt x="53" y="129"/>
                    </a:lnTo>
                    <a:lnTo>
                      <a:pt x="53" y="118"/>
                    </a:lnTo>
                    <a:lnTo>
                      <a:pt x="53" y="112"/>
                    </a:lnTo>
                    <a:lnTo>
                      <a:pt x="47" y="88"/>
                    </a:lnTo>
                    <a:lnTo>
                      <a:pt x="53" y="82"/>
                    </a:lnTo>
                    <a:lnTo>
                      <a:pt x="76" y="71"/>
                    </a:lnTo>
                    <a:lnTo>
                      <a:pt x="94" y="59"/>
                    </a:lnTo>
                    <a:lnTo>
                      <a:pt x="100" y="41"/>
                    </a:lnTo>
                    <a:lnTo>
                      <a:pt x="94" y="18"/>
                    </a:lnTo>
                    <a:lnTo>
                      <a:pt x="76" y="6"/>
                    </a:lnTo>
                    <a:lnTo>
                      <a:pt x="65" y="0"/>
                    </a:lnTo>
                    <a:lnTo>
                      <a:pt x="41" y="0"/>
                    </a:lnTo>
                    <a:lnTo>
                      <a:pt x="35" y="6"/>
                    </a:lnTo>
                    <a:lnTo>
                      <a:pt x="24" y="30"/>
                    </a:lnTo>
                    <a:lnTo>
                      <a:pt x="35" y="53"/>
                    </a:lnTo>
                    <a:lnTo>
                      <a:pt x="41" y="65"/>
                    </a:lnTo>
                    <a:lnTo>
                      <a:pt x="24" y="82"/>
                    </a:lnTo>
                    <a:lnTo>
                      <a:pt x="12" y="88"/>
                    </a:lnTo>
                    <a:lnTo>
                      <a:pt x="6" y="88"/>
                    </a:lnTo>
                    <a:lnTo>
                      <a:pt x="0" y="100"/>
                    </a:lnTo>
                    <a:lnTo>
                      <a:pt x="0" y="112"/>
                    </a:lnTo>
                    <a:lnTo>
                      <a:pt x="6" y="124"/>
                    </a:lnTo>
                    <a:lnTo>
                      <a:pt x="18" y="135"/>
                    </a:lnTo>
                    <a:lnTo>
                      <a:pt x="24" y="135"/>
                    </a:lnTo>
                    <a:lnTo>
                      <a:pt x="35" y="1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フリーフォーム 14"/>
              <p:cNvSpPr>
                <a:spLocks/>
              </p:cNvSpPr>
              <p:nvPr/>
            </p:nvSpPr>
            <p:spPr bwMode="auto">
              <a:xfrm>
                <a:off x="405" y="1095"/>
                <a:ext cx="24" cy="23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24" y="18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8"/>
                  </a:cxn>
                  <a:cxn ang="0">
                    <a:pos x="6" y="23"/>
                  </a:cxn>
                  <a:cxn ang="0">
                    <a:pos x="6" y="23"/>
                  </a:cxn>
                  <a:cxn ang="0">
                    <a:pos x="12" y="23"/>
                  </a:cxn>
                </a:cxnLst>
                <a:rect l="0" t="0" r="0" b="0"/>
                <a:pathLst>
                  <a:path w="24" h="23">
                    <a:moveTo>
                      <a:pt x="12" y="23"/>
                    </a:moveTo>
                    <a:lnTo>
                      <a:pt x="24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12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フリーフォーム 15"/>
              <p:cNvSpPr>
                <a:spLocks/>
              </p:cNvSpPr>
              <p:nvPr/>
            </p:nvSpPr>
            <p:spPr bwMode="auto">
              <a:xfrm>
                <a:off x="481" y="848"/>
                <a:ext cx="53" cy="53"/>
              </a:xfrm>
              <a:custGeom>
                <a:avLst/>
                <a:gdLst/>
                <a:ahLst/>
                <a:cxnLst>
                  <a:cxn ang="0">
                    <a:pos x="42" y="47"/>
                  </a:cxn>
                  <a:cxn ang="0">
                    <a:pos x="53" y="42"/>
                  </a:cxn>
                  <a:cxn ang="0">
                    <a:pos x="53" y="24"/>
                  </a:cxn>
                  <a:cxn ang="0">
                    <a:pos x="47" y="12"/>
                  </a:cxn>
                  <a:cxn ang="0">
                    <a:pos x="42" y="0"/>
                  </a:cxn>
                  <a:cxn ang="0">
                    <a:pos x="24" y="0"/>
                  </a:cxn>
                  <a:cxn ang="0">
                    <a:pos x="12" y="12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24" y="53"/>
                  </a:cxn>
                  <a:cxn ang="0">
                    <a:pos x="30" y="53"/>
                  </a:cxn>
                  <a:cxn ang="0">
                    <a:pos x="30" y="47"/>
                  </a:cxn>
                  <a:cxn ang="0">
                    <a:pos x="42" y="47"/>
                  </a:cxn>
                </a:cxnLst>
                <a:rect l="0" t="0" r="0" b="0"/>
                <a:pathLst>
                  <a:path w="53" h="53">
                    <a:moveTo>
                      <a:pt x="42" y="47"/>
                    </a:moveTo>
                    <a:lnTo>
                      <a:pt x="53" y="42"/>
                    </a:lnTo>
                    <a:lnTo>
                      <a:pt x="53" y="24"/>
                    </a:lnTo>
                    <a:lnTo>
                      <a:pt x="47" y="12"/>
                    </a:lnTo>
                    <a:lnTo>
                      <a:pt x="42" y="0"/>
                    </a:lnTo>
                    <a:lnTo>
                      <a:pt x="24" y="0"/>
                    </a:lnTo>
                    <a:lnTo>
                      <a:pt x="12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24" y="53"/>
                    </a:lnTo>
                    <a:lnTo>
                      <a:pt x="30" y="53"/>
                    </a:lnTo>
                    <a:lnTo>
                      <a:pt x="30" y="47"/>
                    </a:lnTo>
                    <a:lnTo>
                      <a:pt x="42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フリーフォーム 16"/>
              <p:cNvSpPr>
                <a:spLocks/>
              </p:cNvSpPr>
              <p:nvPr/>
            </p:nvSpPr>
            <p:spPr bwMode="auto">
              <a:xfrm>
                <a:off x="435" y="749"/>
                <a:ext cx="29" cy="35"/>
              </a:xfrm>
              <a:custGeom>
                <a:avLst/>
                <a:gdLst/>
                <a:ahLst/>
                <a:cxnLst>
                  <a:cxn ang="0">
                    <a:pos x="23" y="29"/>
                  </a:cxn>
                  <a:cxn ang="0">
                    <a:pos x="29" y="23"/>
                  </a:cxn>
                  <a:cxn ang="0">
                    <a:pos x="23" y="11"/>
                  </a:cxn>
                  <a:cxn ang="0">
                    <a:pos x="5" y="0"/>
                  </a:cxn>
                  <a:cxn ang="0">
                    <a:pos x="0" y="17"/>
                  </a:cxn>
                  <a:cxn ang="0">
                    <a:pos x="5" y="29"/>
                  </a:cxn>
                  <a:cxn ang="0">
                    <a:pos x="11" y="35"/>
                  </a:cxn>
                  <a:cxn ang="0">
                    <a:pos x="11" y="29"/>
                  </a:cxn>
                  <a:cxn ang="0">
                    <a:pos x="23" y="29"/>
                  </a:cxn>
                </a:cxnLst>
                <a:rect l="0" t="0" r="0" b="0"/>
                <a:pathLst>
                  <a:path w="29" h="35">
                    <a:moveTo>
                      <a:pt x="23" y="29"/>
                    </a:moveTo>
                    <a:lnTo>
                      <a:pt x="29" y="23"/>
                    </a:lnTo>
                    <a:lnTo>
                      <a:pt x="23" y="11"/>
                    </a:lnTo>
                    <a:lnTo>
                      <a:pt x="5" y="0"/>
                    </a:lnTo>
                    <a:lnTo>
                      <a:pt x="0" y="17"/>
                    </a:lnTo>
                    <a:lnTo>
                      <a:pt x="5" y="29"/>
                    </a:lnTo>
                    <a:lnTo>
                      <a:pt x="11" y="35"/>
                    </a:lnTo>
                    <a:lnTo>
                      <a:pt x="11" y="29"/>
                    </a:lnTo>
                    <a:lnTo>
                      <a:pt x="23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フリーフォーム 17"/>
              <p:cNvSpPr>
                <a:spLocks/>
              </p:cNvSpPr>
              <p:nvPr/>
            </p:nvSpPr>
            <p:spPr bwMode="auto">
              <a:xfrm>
                <a:off x="476" y="620"/>
                <a:ext cx="52" cy="23"/>
              </a:xfrm>
              <a:custGeom>
                <a:avLst/>
                <a:gdLst/>
                <a:ahLst/>
                <a:cxnLst>
                  <a:cxn ang="0">
                    <a:pos x="5" y="23"/>
                  </a:cxn>
                  <a:cxn ang="0">
                    <a:pos x="35" y="17"/>
                  </a:cxn>
                  <a:cxn ang="0">
                    <a:pos x="52" y="0"/>
                  </a:cxn>
                  <a:cxn ang="0">
                    <a:pos x="23" y="6"/>
                  </a:cxn>
                  <a:cxn ang="0">
                    <a:pos x="5" y="17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5" y="23"/>
                  </a:cxn>
                </a:cxnLst>
                <a:rect l="0" t="0" r="0" b="0"/>
                <a:pathLst>
                  <a:path w="52" h="23">
                    <a:moveTo>
                      <a:pt x="5" y="23"/>
                    </a:moveTo>
                    <a:lnTo>
                      <a:pt x="35" y="17"/>
                    </a:lnTo>
                    <a:lnTo>
                      <a:pt x="52" y="0"/>
                    </a:lnTo>
                    <a:lnTo>
                      <a:pt x="23" y="6"/>
                    </a:lnTo>
                    <a:lnTo>
                      <a:pt x="5" y="1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5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フリーフォーム 18"/>
              <p:cNvSpPr>
                <a:spLocks/>
              </p:cNvSpPr>
              <p:nvPr/>
            </p:nvSpPr>
            <p:spPr bwMode="auto">
              <a:xfrm>
                <a:off x="1279" y="637"/>
                <a:ext cx="77" cy="71"/>
              </a:xfrm>
              <a:custGeom>
                <a:avLst/>
                <a:gdLst/>
                <a:ahLst/>
                <a:cxnLst>
                  <a:cxn ang="0">
                    <a:pos x="65" y="65"/>
                  </a:cxn>
                  <a:cxn ang="0">
                    <a:pos x="71" y="53"/>
                  </a:cxn>
                  <a:cxn ang="0">
                    <a:pos x="77" y="41"/>
                  </a:cxn>
                  <a:cxn ang="0">
                    <a:pos x="71" y="12"/>
                  </a:cxn>
                  <a:cxn ang="0">
                    <a:pos x="59" y="0"/>
                  </a:cxn>
                  <a:cxn ang="0">
                    <a:pos x="30" y="0"/>
                  </a:cxn>
                  <a:cxn ang="0">
                    <a:pos x="6" y="12"/>
                  </a:cxn>
                  <a:cxn ang="0">
                    <a:pos x="0" y="18"/>
                  </a:cxn>
                  <a:cxn ang="0">
                    <a:pos x="6" y="35"/>
                  </a:cxn>
                  <a:cxn ang="0">
                    <a:pos x="18" y="53"/>
                  </a:cxn>
                  <a:cxn ang="0">
                    <a:pos x="30" y="65"/>
                  </a:cxn>
                  <a:cxn ang="0">
                    <a:pos x="41" y="71"/>
                  </a:cxn>
                  <a:cxn ang="0">
                    <a:pos x="59" y="65"/>
                  </a:cxn>
                  <a:cxn ang="0">
                    <a:pos x="65" y="65"/>
                  </a:cxn>
                </a:cxnLst>
                <a:rect l="0" t="0" r="0" b="0"/>
                <a:pathLst>
                  <a:path w="77" h="71">
                    <a:moveTo>
                      <a:pt x="65" y="65"/>
                    </a:moveTo>
                    <a:lnTo>
                      <a:pt x="71" y="53"/>
                    </a:lnTo>
                    <a:lnTo>
                      <a:pt x="77" y="41"/>
                    </a:lnTo>
                    <a:lnTo>
                      <a:pt x="71" y="12"/>
                    </a:lnTo>
                    <a:lnTo>
                      <a:pt x="59" y="0"/>
                    </a:lnTo>
                    <a:lnTo>
                      <a:pt x="30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6" y="35"/>
                    </a:lnTo>
                    <a:lnTo>
                      <a:pt x="18" y="53"/>
                    </a:lnTo>
                    <a:lnTo>
                      <a:pt x="30" y="65"/>
                    </a:lnTo>
                    <a:lnTo>
                      <a:pt x="41" y="71"/>
                    </a:lnTo>
                    <a:lnTo>
                      <a:pt x="59" y="65"/>
                    </a:lnTo>
                    <a:lnTo>
                      <a:pt x="65" y="6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フリーフォーム 19"/>
              <p:cNvSpPr>
                <a:spLocks/>
              </p:cNvSpPr>
              <p:nvPr/>
            </p:nvSpPr>
            <p:spPr bwMode="auto">
              <a:xfrm>
                <a:off x="1561" y="995"/>
                <a:ext cx="94" cy="123"/>
              </a:xfrm>
              <a:custGeom>
                <a:avLst/>
                <a:gdLst/>
                <a:ahLst/>
                <a:cxnLst>
                  <a:cxn ang="0">
                    <a:pos x="64" y="118"/>
                  </a:cxn>
                  <a:cxn ang="0">
                    <a:pos x="82" y="88"/>
                  </a:cxn>
                  <a:cxn ang="0">
                    <a:pos x="94" y="71"/>
                  </a:cxn>
                  <a:cxn ang="0">
                    <a:pos x="82" y="53"/>
                  </a:cxn>
                  <a:cxn ang="0">
                    <a:pos x="76" y="35"/>
                  </a:cxn>
                  <a:cxn ang="0">
                    <a:pos x="64" y="24"/>
                  </a:cxn>
                  <a:cxn ang="0">
                    <a:pos x="41" y="0"/>
                  </a:cxn>
                  <a:cxn ang="0">
                    <a:pos x="35" y="0"/>
                  </a:cxn>
                  <a:cxn ang="0">
                    <a:pos x="29" y="0"/>
                  </a:cxn>
                  <a:cxn ang="0">
                    <a:pos x="6" y="24"/>
                  </a:cxn>
                  <a:cxn ang="0">
                    <a:pos x="0" y="41"/>
                  </a:cxn>
                  <a:cxn ang="0">
                    <a:pos x="6" y="65"/>
                  </a:cxn>
                  <a:cxn ang="0">
                    <a:pos x="12" y="100"/>
                  </a:cxn>
                  <a:cxn ang="0">
                    <a:pos x="35" y="123"/>
                  </a:cxn>
                  <a:cxn ang="0">
                    <a:pos x="47" y="123"/>
                  </a:cxn>
                  <a:cxn ang="0">
                    <a:pos x="53" y="118"/>
                  </a:cxn>
                  <a:cxn ang="0">
                    <a:pos x="64" y="118"/>
                  </a:cxn>
                </a:cxnLst>
                <a:rect l="0" t="0" r="0" b="0"/>
                <a:pathLst>
                  <a:path w="94" h="123">
                    <a:moveTo>
                      <a:pt x="64" y="118"/>
                    </a:moveTo>
                    <a:lnTo>
                      <a:pt x="82" y="88"/>
                    </a:lnTo>
                    <a:lnTo>
                      <a:pt x="94" y="71"/>
                    </a:lnTo>
                    <a:lnTo>
                      <a:pt x="82" y="53"/>
                    </a:lnTo>
                    <a:lnTo>
                      <a:pt x="76" y="35"/>
                    </a:lnTo>
                    <a:lnTo>
                      <a:pt x="64" y="24"/>
                    </a:lnTo>
                    <a:lnTo>
                      <a:pt x="41" y="0"/>
                    </a:lnTo>
                    <a:lnTo>
                      <a:pt x="35" y="0"/>
                    </a:lnTo>
                    <a:lnTo>
                      <a:pt x="29" y="0"/>
                    </a:lnTo>
                    <a:lnTo>
                      <a:pt x="6" y="24"/>
                    </a:lnTo>
                    <a:lnTo>
                      <a:pt x="0" y="41"/>
                    </a:lnTo>
                    <a:lnTo>
                      <a:pt x="6" y="65"/>
                    </a:lnTo>
                    <a:lnTo>
                      <a:pt x="12" y="100"/>
                    </a:lnTo>
                    <a:lnTo>
                      <a:pt x="35" y="123"/>
                    </a:lnTo>
                    <a:lnTo>
                      <a:pt x="47" y="123"/>
                    </a:lnTo>
                    <a:lnTo>
                      <a:pt x="53" y="118"/>
                    </a:lnTo>
                    <a:lnTo>
                      <a:pt x="64" y="11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フリーフォーム 20"/>
              <p:cNvSpPr>
                <a:spLocks/>
              </p:cNvSpPr>
              <p:nvPr/>
            </p:nvSpPr>
            <p:spPr bwMode="auto">
              <a:xfrm>
                <a:off x="1338" y="555"/>
                <a:ext cx="23" cy="41"/>
              </a:xfrm>
              <a:custGeom>
                <a:avLst/>
                <a:gdLst/>
                <a:ahLst/>
                <a:cxnLst>
                  <a:cxn ang="0">
                    <a:pos x="6" y="41"/>
                  </a:cxn>
                  <a:cxn ang="0">
                    <a:pos x="18" y="24"/>
                  </a:cxn>
                  <a:cxn ang="0">
                    <a:pos x="23" y="6"/>
                  </a:cxn>
                  <a:cxn ang="0">
                    <a:pos x="18" y="0"/>
                  </a:cxn>
                  <a:cxn ang="0">
                    <a:pos x="12" y="6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0" y="41"/>
                  </a:cxn>
                  <a:cxn ang="0">
                    <a:pos x="6" y="41"/>
                  </a:cxn>
                </a:cxnLst>
                <a:rect l="0" t="0" r="0" b="0"/>
                <a:pathLst>
                  <a:path w="23" h="41">
                    <a:moveTo>
                      <a:pt x="6" y="41"/>
                    </a:moveTo>
                    <a:lnTo>
                      <a:pt x="18" y="24"/>
                    </a:lnTo>
                    <a:lnTo>
                      <a:pt x="23" y="6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6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フリーフォーム 21"/>
              <p:cNvSpPr>
                <a:spLocks/>
              </p:cNvSpPr>
              <p:nvPr/>
            </p:nvSpPr>
            <p:spPr bwMode="auto">
              <a:xfrm>
                <a:off x="1414" y="584"/>
                <a:ext cx="12" cy="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12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</a:cxnLst>
                <a:rect l="0" t="0" r="0" b="0"/>
                <a:pathLst>
                  <a:path w="12" h="6">
                    <a:moveTo>
                      <a:pt x="6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フリーフォーム 22"/>
              <p:cNvSpPr>
                <a:spLocks/>
              </p:cNvSpPr>
              <p:nvPr/>
            </p:nvSpPr>
            <p:spPr bwMode="auto">
              <a:xfrm>
                <a:off x="1373" y="690"/>
                <a:ext cx="12" cy="18"/>
              </a:xfrm>
              <a:custGeom>
                <a:avLst/>
                <a:gdLst/>
                <a:ahLst/>
                <a:cxnLst>
                  <a:cxn ang="0">
                    <a:pos x="6" y="18"/>
                  </a:cxn>
                  <a:cxn ang="0">
                    <a:pos x="12" y="12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18"/>
                  </a:cxn>
                </a:cxnLst>
                <a:rect l="0" t="0" r="0" b="0"/>
                <a:pathLst>
                  <a:path w="12" h="18">
                    <a:moveTo>
                      <a:pt x="6" y="18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フリーフォーム 23"/>
              <p:cNvSpPr>
                <a:spLocks/>
              </p:cNvSpPr>
              <p:nvPr/>
            </p:nvSpPr>
            <p:spPr bwMode="auto">
              <a:xfrm>
                <a:off x="1766" y="960"/>
                <a:ext cx="59" cy="70"/>
              </a:xfrm>
              <a:custGeom>
                <a:avLst/>
                <a:gdLst/>
                <a:ahLst/>
                <a:cxnLst>
                  <a:cxn ang="0">
                    <a:pos x="30" y="70"/>
                  </a:cxn>
                  <a:cxn ang="0">
                    <a:pos x="47" y="65"/>
                  </a:cxn>
                  <a:cxn ang="0">
                    <a:pos x="53" y="59"/>
                  </a:cxn>
                  <a:cxn ang="0">
                    <a:pos x="59" y="41"/>
                  </a:cxn>
                  <a:cxn ang="0">
                    <a:pos x="53" y="23"/>
                  </a:cxn>
                  <a:cxn ang="0">
                    <a:pos x="35" y="6"/>
                  </a:cxn>
                  <a:cxn ang="0">
                    <a:pos x="30" y="0"/>
                  </a:cxn>
                  <a:cxn ang="0">
                    <a:pos x="18" y="6"/>
                  </a:cxn>
                  <a:cxn ang="0">
                    <a:pos x="0" y="29"/>
                  </a:cxn>
                  <a:cxn ang="0">
                    <a:pos x="0" y="53"/>
                  </a:cxn>
                  <a:cxn ang="0">
                    <a:pos x="18" y="70"/>
                  </a:cxn>
                  <a:cxn ang="0">
                    <a:pos x="24" y="70"/>
                  </a:cxn>
                  <a:cxn ang="0">
                    <a:pos x="30" y="70"/>
                  </a:cxn>
                </a:cxnLst>
                <a:rect l="0" t="0" r="0" b="0"/>
                <a:pathLst>
                  <a:path w="59" h="70">
                    <a:moveTo>
                      <a:pt x="30" y="70"/>
                    </a:moveTo>
                    <a:lnTo>
                      <a:pt x="47" y="65"/>
                    </a:lnTo>
                    <a:lnTo>
                      <a:pt x="53" y="59"/>
                    </a:lnTo>
                    <a:lnTo>
                      <a:pt x="59" y="41"/>
                    </a:lnTo>
                    <a:lnTo>
                      <a:pt x="53" y="23"/>
                    </a:lnTo>
                    <a:lnTo>
                      <a:pt x="35" y="6"/>
                    </a:lnTo>
                    <a:lnTo>
                      <a:pt x="30" y="0"/>
                    </a:lnTo>
                    <a:lnTo>
                      <a:pt x="18" y="6"/>
                    </a:lnTo>
                    <a:lnTo>
                      <a:pt x="0" y="29"/>
                    </a:lnTo>
                    <a:lnTo>
                      <a:pt x="0" y="53"/>
                    </a:lnTo>
                    <a:lnTo>
                      <a:pt x="18" y="70"/>
                    </a:lnTo>
                    <a:lnTo>
                      <a:pt x="24" y="70"/>
                    </a:lnTo>
                    <a:lnTo>
                      <a:pt x="30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フリーフォーム 24"/>
              <p:cNvSpPr>
                <a:spLocks/>
              </p:cNvSpPr>
              <p:nvPr/>
            </p:nvSpPr>
            <p:spPr bwMode="auto">
              <a:xfrm>
                <a:off x="1737" y="1113"/>
                <a:ext cx="23" cy="29"/>
              </a:xfrm>
              <a:custGeom>
                <a:avLst/>
                <a:gdLst/>
                <a:ahLst/>
                <a:cxnLst>
                  <a:cxn ang="0">
                    <a:pos x="18" y="29"/>
                  </a:cxn>
                  <a:cxn ang="0">
                    <a:pos x="23" y="17"/>
                  </a:cxn>
                  <a:cxn ang="0">
                    <a:pos x="23" y="5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12" y="29"/>
                  </a:cxn>
                  <a:cxn ang="0">
                    <a:pos x="18" y="29"/>
                  </a:cxn>
                </a:cxnLst>
                <a:rect l="0" t="0" r="0" b="0"/>
                <a:pathLst>
                  <a:path w="23" h="29">
                    <a:moveTo>
                      <a:pt x="18" y="29"/>
                    </a:moveTo>
                    <a:lnTo>
                      <a:pt x="23" y="17"/>
                    </a:lnTo>
                    <a:lnTo>
                      <a:pt x="23" y="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12" y="29"/>
                    </a:lnTo>
                    <a:lnTo>
                      <a:pt x="18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フリーフォーム 25"/>
              <p:cNvSpPr>
                <a:spLocks/>
              </p:cNvSpPr>
              <p:nvPr/>
            </p:nvSpPr>
            <p:spPr bwMode="auto">
              <a:xfrm>
                <a:off x="1708" y="1118"/>
                <a:ext cx="17" cy="12"/>
              </a:xfrm>
              <a:custGeom>
                <a:avLst/>
                <a:gdLst/>
                <a:ahLst/>
                <a:cxnLst>
                  <a:cxn ang="0">
                    <a:pos x="11" y="12"/>
                  </a:cxn>
                  <a:cxn ang="0">
                    <a:pos x="17" y="6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11" y="12"/>
                  </a:cxn>
                </a:cxnLst>
                <a:rect l="0" t="0" r="0" b="0"/>
                <a:pathLst>
                  <a:path w="17" h="12">
                    <a:moveTo>
                      <a:pt x="11" y="12"/>
                    </a:moveTo>
                    <a:lnTo>
                      <a:pt x="17" y="6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1" y="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フリーフォーム 26"/>
              <p:cNvSpPr>
                <a:spLocks/>
              </p:cNvSpPr>
              <p:nvPr/>
            </p:nvSpPr>
            <p:spPr bwMode="auto">
              <a:xfrm>
                <a:off x="1672" y="1113"/>
                <a:ext cx="18" cy="11"/>
              </a:xfrm>
              <a:custGeom>
                <a:avLst/>
                <a:gdLst/>
                <a:ahLst/>
                <a:cxnLst>
                  <a:cxn ang="0">
                    <a:pos x="12" y="11"/>
                  </a:cxn>
                  <a:cxn ang="0">
                    <a:pos x="18" y="11"/>
                  </a:cxn>
                  <a:cxn ang="0">
                    <a:pos x="12" y="0"/>
                  </a:cxn>
                  <a:cxn ang="0">
                    <a:pos x="0" y="5"/>
                  </a:cxn>
                  <a:cxn ang="0">
                    <a:pos x="0" y="11"/>
                  </a:cxn>
                  <a:cxn ang="0">
                    <a:pos x="12" y="11"/>
                  </a:cxn>
                </a:cxnLst>
                <a:rect l="0" t="0" r="0" b="0"/>
                <a:pathLst>
                  <a:path w="18" h="11">
                    <a:moveTo>
                      <a:pt x="12" y="11"/>
                    </a:moveTo>
                    <a:lnTo>
                      <a:pt x="18" y="11"/>
                    </a:lnTo>
                    <a:lnTo>
                      <a:pt x="12" y="0"/>
                    </a:lnTo>
                    <a:lnTo>
                      <a:pt x="0" y="5"/>
                    </a:lnTo>
                    <a:lnTo>
                      <a:pt x="0" y="11"/>
                    </a:lnTo>
                    <a:lnTo>
                      <a:pt x="12" y="1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フリーフォーム 27"/>
              <p:cNvSpPr>
                <a:spLocks/>
              </p:cNvSpPr>
              <p:nvPr/>
            </p:nvSpPr>
            <p:spPr bwMode="auto">
              <a:xfrm>
                <a:off x="1696" y="1148"/>
                <a:ext cx="6" cy="12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6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6" y="12"/>
                  </a:cxn>
                </a:cxnLst>
                <a:rect l="0" t="0" r="0" b="0"/>
                <a:pathLst>
                  <a:path w="6" h="12">
                    <a:moveTo>
                      <a:pt x="6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フリーフォーム 28"/>
              <p:cNvSpPr>
                <a:spLocks/>
              </p:cNvSpPr>
              <p:nvPr/>
            </p:nvSpPr>
            <p:spPr bwMode="auto">
              <a:xfrm>
                <a:off x="1408" y="1459"/>
                <a:ext cx="135" cy="82"/>
              </a:xfrm>
              <a:custGeom>
                <a:avLst/>
                <a:gdLst/>
                <a:ahLst/>
                <a:cxnLst>
                  <a:cxn ang="0">
                    <a:pos x="112" y="64"/>
                  </a:cxn>
                  <a:cxn ang="0">
                    <a:pos x="135" y="64"/>
                  </a:cxn>
                  <a:cxn ang="0">
                    <a:pos x="135" y="58"/>
                  </a:cxn>
                  <a:cxn ang="0">
                    <a:pos x="135" y="47"/>
                  </a:cxn>
                  <a:cxn ang="0">
                    <a:pos x="124" y="35"/>
                  </a:cxn>
                  <a:cxn ang="0">
                    <a:pos x="106" y="35"/>
                  </a:cxn>
                  <a:cxn ang="0">
                    <a:pos x="88" y="17"/>
                  </a:cxn>
                  <a:cxn ang="0">
                    <a:pos x="71" y="6"/>
                  </a:cxn>
                  <a:cxn ang="0">
                    <a:pos x="59" y="0"/>
                  </a:cxn>
                  <a:cxn ang="0">
                    <a:pos x="41" y="0"/>
                  </a:cxn>
                  <a:cxn ang="0">
                    <a:pos x="12" y="6"/>
                  </a:cxn>
                  <a:cxn ang="0">
                    <a:pos x="6" y="17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6" y="47"/>
                  </a:cxn>
                  <a:cxn ang="0">
                    <a:pos x="30" y="64"/>
                  </a:cxn>
                  <a:cxn ang="0">
                    <a:pos x="36" y="70"/>
                  </a:cxn>
                  <a:cxn ang="0">
                    <a:pos x="30" y="82"/>
                  </a:cxn>
                  <a:cxn ang="0">
                    <a:pos x="36" y="82"/>
                  </a:cxn>
                  <a:cxn ang="0">
                    <a:pos x="47" y="82"/>
                  </a:cxn>
                  <a:cxn ang="0">
                    <a:pos x="59" y="76"/>
                  </a:cxn>
                  <a:cxn ang="0">
                    <a:pos x="65" y="76"/>
                  </a:cxn>
                  <a:cxn ang="0">
                    <a:pos x="106" y="64"/>
                  </a:cxn>
                  <a:cxn ang="0">
                    <a:pos x="112" y="64"/>
                  </a:cxn>
                </a:cxnLst>
                <a:rect l="0" t="0" r="0" b="0"/>
                <a:pathLst>
                  <a:path w="135" h="82">
                    <a:moveTo>
                      <a:pt x="112" y="64"/>
                    </a:moveTo>
                    <a:lnTo>
                      <a:pt x="135" y="64"/>
                    </a:lnTo>
                    <a:lnTo>
                      <a:pt x="135" y="58"/>
                    </a:lnTo>
                    <a:lnTo>
                      <a:pt x="135" y="47"/>
                    </a:lnTo>
                    <a:lnTo>
                      <a:pt x="124" y="35"/>
                    </a:lnTo>
                    <a:lnTo>
                      <a:pt x="106" y="35"/>
                    </a:lnTo>
                    <a:lnTo>
                      <a:pt x="88" y="17"/>
                    </a:lnTo>
                    <a:lnTo>
                      <a:pt x="71" y="6"/>
                    </a:lnTo>
                    <a:lnTo>
                      <a:pt x="59" y="0"/>
                    </a:lnTo>
                    <a:lnTo>
                      <a:pt x="41" y="0"/>
                    </a:lnTo>
                    <a:lnTo>
                      <a:pt x="12" y="6"/>
                    </a:lnTo>
                    <a:lnTo>
                      <a:pt x="6" y="17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6" y="47"/>
                    </a:lnTo>
                    <a:lnTo>
                      <a:pt x="30" y="64"/>
                    </a:lnTo>
                    <a:lnTo>
                      <a:pt x="36" y="70"/>
                    </a:lnTo>
                    <a:lnTo>
                      <a:pt x="30" y="82"/>
                    </a:lnTo>
                    <a:lnTo>
                      <a:pt x="36" y="82"/>
                    </a:lnTo>
                    <a:lnTo>
                      <a:pt x="47" y="82"/>
                    </a:lnTo>
                    <a:lnTo>
                      <a:pt x="59" y="76"/>
                    </a:lnTo>
                    <a:lnTo>
                      <a:pt x="65" y="76"/>
                    </a:lnTo>
                    <a:lnTo>
                      <a:pt x="106" y="64"/>
                    </a:lnTo>
                    <a:lnTo>
                      <a:pt x="112" y="6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フリーフォーム 29"/>
              <p:cNvSpPr>
                <a:spLocks/>
              </p:cNvSpPr>
              <p:nvPr/>
            </p:nvSpPr>
            <p:spPr bwMode="auto">
              <a:xfrm>
                <a:off x="1502" y="1676"/>
                <a:ext cx="94" cy="64"/>
              </a:xfrm>
              <a:custGeom>
                <a:avLst/>
                <a:gdLst/>
                <a:ahLst/>
                <a:cxnLst>
                  <a:cxn ang="0">
                    <a:pos x="59" y="64"/>
                  </a:cxn>
                  <a:cxn ang="0">
                    <a:pos x="88" y="47"/>
                  </a:cxn>
                  <a:cxn ang="0">
                    <a:pos x="94" y="35"/>
                  </a:cxn>
                  <a:cxn ang="0">
                    <a:pos x="94" y="23"/>
                  </a:cxn>
                  <a:cxn ang="0">
                    <a:pos x="77" y="6"/>
                  </a:cxn>
                  <a:cxn ang="0">
                    <a:pos x="41" y="0"/>
                  </a:cxn>
                  <a:cxn ang="0">
                    <a:pos x="18" y="6"/>
                  </a:cxn>
                  <a:cxn ang="0">
                    <a:pos x="12" y="12"/>
                  </a:cxn>
                  <a:cxn ang="0">
                    <a:pos x="6" y="17"/>
                  </a:cxn>
                  <a:cxn ang="0">
                    <a:pos x="0" y="35"/>
                  </a:cxn>
                  <a:cxn ang="0">
                    <a:pos x="6" y="41"/>
                  </a:cxn>
                  <a:cxn ang="0">
                    <a:pos x="18" y="53"/>
                  </a:cxn>
                  <a:cxn ang="0">
                    <a:pos x="35" y="64"/>
                  </a:cxn>
                  <a:cxn ang="0">
                    <a:pos x="47" y="64"/>
                  </a:cxn>
                  <a:cxn ang="0">
                    <a:pos x="59" y="64"/>
                  </a:cxn>
                </a:cxnLst>
                <a:rect l="0" t="0" r="0" b="0"/>
                <a:pathLst>
                  <a:path w="94" h="64">
                    <a:moveTo>
                      <a:pt x="59" y="64"/>
                    </a:moveTo>
                    <a:lnTo>
                      <a:pt x="88" y="47"/>
                    </a:lnTo>
                    <a:lnTo>
                      <a:pt x="94" y="35"/>
                    </a:lnTo>
                    <a:lnTo>
                      <a:pt x="94" y="23"/>
                    </a:lnTo>
                    <a:lnTo>
                      <a:pt x="77" y="6"/>
                    </a:lnTo>
                    <a:lnTo>
                      <a:pt x="41" y="0"/>
                    </a:lnTo>
                    <a:lnTo>
                      <a:pt x="18" y="6"/>
                    </a:lnTo>
                    <a:lnTo>
                      <a:pt x="12" y="12"/>
                    </a:lnTo>
                    <a:lnTo>
                      <a:pt x="6" y="17"/>
                    </a:lnTo>
                    <a:lnTo>
                      <a:pt x="0" y="35"/>
                    </a:lnTo>
                    <a:lnTo>
                      <a:pt x="6" y="41"/>
                    </a:lnTo>
                    <a:lnTo>
                      <a:pt x="18" y="53"/>
                    </a:lnTo>
                    <a:lnTo>
                      <a:pt x="35" y="64"/>
                    </a:lnTo>
                    <a:lnTo>
                      <a:pt x="47" y="64"/>
                    </a:lnTo>
                    <a:lnTo>
                      <a:pt x="59" y="6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フリーフォーム 30"/>
              <p:cNvSpPr>
                <a:spLocks/>
              </p:cNvSpPr>
              <p:nvPr/>
            </p:nvSpPr>
            <p:spPr bwMode="auto">
              <a:xfrm>
                <a:off x="1015" y="1523"/>
                <a:ext cx="65" cy="141"/>
              </a:xfrm>
              <a:custGeom>
                <a:avLst/>
                <a:gdLst/>
                <a:ahLst/>
                <a:cxnLst>
                  <a:cxn ang="0">
                    <a:pos x="47" y="141"/>
                  </a:cxn>
                  <a:cxn ang="0">
                    <a:pos x="59" y="124"/>
                  </a:cxn>
                  <a:cxn ang="0">
                    <a:pos x="65" y="94"/>
                  </a:cxn>
                  <a:cxn ang="0">
                    <a:pos x="65" y="71"/>
                  </a:cxn>
                  <a:cxn ang="0">
                    <a:pos x="59" y="47"/>
                  </a:cxn>
                  <a:cxn ang="0">
                    <a:pos x="47" y="36"/>
                  </a:cxn>
                  <a:cxn ang="0">
                    <a:pos x="47" y="18"/>
                  </a:cxn>
                  <a:cxn ang="0">
                    <a:pos x="30" y="0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12" y="12"/>
                  </a:cxn>
                  <a:cxn ang="0">
                    <a:pos x="0" y="30"/>
                  </a:cxn>
                  <a:cxn ang="0">
                    <a:pos x="0" y="59"/>
                  </a:cxn>
                  <a:cxn ang="0">
                    <a:pos x="0" y="88"/>
                  </a:cxn>
                  <a:cxn ang="0">
                    <a:pos x="0" y="106"/>
                  </a:cxn>
                  <a:cxn ang="0">
                    <a:pos x="0" y="124"/>
                  </a:cxn>
                  <a:cxn ang="0">
                    <a:pos x="24" y="135"/>
                  </a:cxn>
                  <a:cxn ang="0">
                    <a:pos x="30" y="141"/>
                  </a:cxn>
                  <a:cxn ang="0">
                    <a:pos x="41" y="141"/>
                  </a:cxn>
                  <a:cxn ang="0">
                    <a:pos x="47" y="141"/>
                  </a:cxn>
                </a:cxnLst>
                <a:rect l="0" t="0" r="0" b="0"/>
                <a:pathLst>
                  <a:path w="65" h="141">
                    <a:moveTo>
                      <a:pt x="47" y="141"/>
                    </a:moveTo>
                    <a:lnTo>
                      <a:pt x="59" y="124"/>
                    </a:lnTo>
                    <a:lnTo>
                      <a:pt x="65" y="94"/>
                    </a:lnTo>
                    <a:lnTo>
                      <a:pt x="65" y="71"/>
                    </a:lnTo>
                    <a:lnTo>
                      <a:pt x="59" y="47"/>
                    </a:lnTo>
                    <a:lnTo>
                      <a:pt x="47" y="36"/>
                    </a:lnTo>
                    <a:lnTo>
                      <a:pt x="47" y="18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0" y="59"/>
                    </a:lnTo>
                    <a:lnTo>
                      <a:pt x="0" y="88"/>
                    </a:lnTo>
                    <a:lnTo>
                      <a:pt x="0" y="106"/>
                    </a:lnTo>
                    <a:lnTo>
                      <a:pt x="0" y="124"/>
                    </a:lnTo>
                    <a:lnTo>
                      <a:pt x="24" y="135"/>
                    </a:lnTo>
                    <a:lnTo>
                      <a:pt x="30" y="141"/>
                    </a:lnTo>
                    <a:lnTo>
                      <a:pt x="41" y="141"/>
                    </a:lnTo>
                    <a:lnTo>
                      <a:pt x="47" y="1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フリーフォーム 31"/>
              <p:cNvSpPr>
                <a:spLocks/>
              </p:cNvSpPr>
              <p:nvPr/>
            </p:nvSpPr>
            <p:spPr bwMode="auto">
              <a:xfrm>
                <a:off x="1150" y="1412"/>
                <a:ext cx="47" cy="64"/>
              </a:xfrm>
              <a:custGeom>
                <a:avLst/>
                <a:gdLst/>
                <a:ahLst/>
                <a:cxnLst>
                  <a:cxn ang="0">
                    <a:pos x="18" y="59"/>
                  </a:cxn>
                  <a:cxn ang="0">
                    <a:pos x="41" y="47"/>
                  </a:cxn>
                  <a:cxn ang="0">
                    <a:pos x="47" y="17"/>
                  </a:cxn>
                  <a:cxn ang="0">
                    <a:pos x="47" y="0"/>
                  </a:cxn>
                  <a:cxn ang="0">
                    <a:pos x="41" y="0"/>
                  </a:cxn>
                  <a:cxn ang="0">
                    <a:pos x="18" y="17"/>
                  </a:cxn>
                  <a:cxn ang="0">
                    <a:pos x="0" y="47"/>
                  </a:cxn>
                  <a:cxn ang="0">
                    <a:pos x="0" y="59"/>
                  </a:cxn>
                  <a:cxn ang="0">
                    <a:pos x="6" y="64"/>
                  </a:cxn>
                  <a:cxn ang="0">
                    <a:pos x="12" y="59"/>
                  </a:cxn>
                  <a:cxn ang="0">
                    <a:pos x="18" y="59"/>
                  </a:cxn>
                </a:cxnLst>
                <a:rect l="0" t="0" r="0" b="0"/>
                <a:pathLst>
                  <a:path w="47" h="64">
                    <a:moveTo>
                      <a:pt x="18" y="59"/>
                    </a:moveTo>
                    <a:lnTo>
                      <a:pt x="41" y="47"/>
                    </a:lnTo>
                    <a:lnTo>
                      <a:pt x="47" y="17"/>
                    </a:lnTo>
                    <a:lnTo>
                      <a:pt x="47" y="0"/>
                    </a:lnTo>
                    <a:lnTo>
                      <a:pt x="41" y="0"/>
                    </a:lnTo>
                    <a:lnTo>
                      <a:pt x="18" y="17"/>
                    </a:lnTo>
                    <a:lnTo>
                      <a:pt x="0" y="47"/>
                    </a:lnTo>
                    <a:lnTo>
                      <a:pt x="0" y="59"/>
                    </a:lnTo>
                    <a:lnTo>
                      <a:pt x="6" y="64"/>
                    </a:lnTo>
                    <a:lnTo>
                      <a:pt x="12" y="59"/>
                    </a:lnTo>
                    <a:lnTo>
                      <a:pt x="18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フリーフォーム 32"/>
              <p:cNvSpPr>
                <a:spLocks/>
              </p:cNvSpPr>
              <p:nvPr/>
            </p:nvSpPr>
            <p:spPr bwMode="auto">
              <a:xfrm>
                <a:off x="787" y="1429"/>
                <a:ext cx="176" cy="77"/>
              </a:xfrm>
              <a:custGeom>
                <a:avLst/>
                <a:gdLst/>
                <a:ahLst/>
                <a:cxnLst>
                  <a:cxn ang="0">
                    <a:pos x="129" y="65"/>
                  </a:cxn>
                  <a:cxn ang="0">
                    <a:pos x="146" y="47"/>
                  </a:cxn>
                  <a:cxn ang="0">
                    <a:pos x="152" y="36"/>
                  </a:cxn>
                  <a:cxn ang="0">
                    <a:pos x="164" y="36"/>
                  </a:cxn>
                  <a:cxn ang="0">
                    <a:pos x="176" y="12"/>
                  </a:cxn>
                  <a:cxn ang="0">
                    <a:pos x="158" y="0"/>
                  </a:cxn>
                  <a:cxn ang="0">
                    <a:pos x="152" y="0"/>
                  </a:cxn>
                  <a:cxn ang="0">
                    <a:pos x="129" y="6"/>
                  </a:cxn>
                  <a:cxn ang="0">
                    <a:pos x="117" y="6"/>
                  </a:cxn>
                  <a:cxn ang="0">
                    <a:pos x="99" y="6"/>
                  </a:cxn>
                  <a:cxn ang="0">
                    <a:pos x="93" y="12"/>
                  </a:cxn>
                  <a:cxn ang="0">
                    <a:pos x="88" y="18"/>
                  </a:cxn>
                  <a:cxn ang="0">
                    <a:pos x="82" y="12"/>
                  </a:cxn>
                  <a:cxn ang="0">
                    <a:pos x="64" y="6"/>
                  </a:cxn>
                  <a:cxn ang="0">
                    <a:pos x="29" y="6"/>
                  </a:cxn>
                  <a:cxn ang="0">
                    <a:pos x="5" y="18"/>
                  </a:cxn>
                  <a:cxn ang="0">
                    <a:pos x="0" y="42"/>
                  </a:cxn>
                  <a:cxn ang="0">
                    <a:pos x="5" y="65"/>
                  </a:cxn>
                  <a:cxn ang="0">
                    <a:pos x="29" y="77"/>
                  </a:cxn>
                  <a:cxn ang="0">
                    <a:pos x="52" y="77"/>
                  </a:cxn>
                  <a:cxn ang="0">
                    <a:pos x="70" y="71"/>
                  </a:cxn>
                  <a:cxn ang="0">
                    <a:pos x="93" y="47"/>
                  </a:cxn>
                  <a:cxn ang="0">
                    <a:pos x="99" y="47"/>
                  </a:cxn>
                  <a:cxn ang="0">
                    <a:pos x="111" y="59"/>
                  </a:cxn>
                  <a:cxn ang="0">
                    <a:pos x="117" y="65"/>
                  </a:cxn>
                  <a:cxn ang="0">
                    <a:pos x="123" y="65"/>
                  </a:cxn>
                  <a:cxn ang="0">
                    <a:pos x="129" y="65"/>
                  </a:cxn>
                </a:cxnLst>
                <a:rect l="0" t="0" r="0" b="0"/>
                <a:pathLst>
                  <a:path w="176" h="77">
                    <a:moveTo>
                      <a:pt x="129" y="65"/>
                    </a:moveTo>
                    <a:lnTo>
                      <a:pt x="146" y="47"/>
                    </a:lnTo>
                    <a:lnTo>
                      <a:pt x="152" y="36"/>
                    </a:lnTo>
                    <a:lnTo>
                      <a:pt x="164" y="36"/>
                    </a:lnTo>
                    <a:lnTo>
                      <a:pt x="176" y="12"/>
                    </a:lnTo>
                    <a:lnTo>
                      <a:pt x="158" y="0"/>
                    </a:lnTo>
                    <a:lnTo>
                      <a:pt x="152" y="0"/>
                    </a:lnTo>
                    <a:lnTo>
                      <a:pt x="129" y="6"/>
                    </a:lnTo>
                    <a:lnTo>
                      <a:pt x="117" y="6"/>
                    </a:lnTo>
                    <a:lnTo>
                      <a:pt x="99" y="6"/>
                    </a:lnTo>
                    <a:lnTo>
                      <a:pt x="93" y="12"/>
                    </a:lnTo>
                    <a:lnTo>
                      <a:pt x="88" y="18"/>
                    </a:lnTo>
                    <a:lnTo>
                      <a:pt x="82" y="12"/>
                    </a:lnTo>
                    <a:lnTo>
                      <a:pt x="64" y="6"/>
                    </a:lnTo>
                    <a:lnTo>
                      <a:pt x="29" y="6"/>
                    </a:lnTo>
                    <a:lnTo>
                      <a:pt x="5" y="18"/>
                    </a:lnTo>
                    <a:lnTo>
                      <a:pt x="0" y="42"/>
                    </a:lnTo>
                    <a:lnTo>
                      <a:pt x="5" y="65"/>
                    </a:lnTo>
                    <a:lnTo>
                      <a:pt x="29" y="77"/>
                    </a:lnTo>
                    <a:lnTo>
                      <a:pt x="52" y="77"/>
                    </a:lnTo>
                    <a:lnTo>
                      <a:pt x="70" y="71"/>
                    </a:lnTo>
                    <a:lnTo>
                      <a:pt x="93" y="47"/>
                    </a:lnTo>
                    <a:lnTo>
                      <a:pt x="99" y="47"/>
                    </a:lnTo>
                    <a:lnTo>
                      <a:pt x="111" y="59"/>
                    </a:lnTo>
                    <a:lnTo>
                      <a:pt x="117" y="65"/>
                    </a:lnTo>
                    <a:lnTo>
                      <a:pt x="123" y="65"/>
                    </a:lnTo>
                    <a:lnTo>
                      <a:pt x="129" y="6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フリーフォーム 33"/>
              <p:cNvSpPr>
                <a:spLocks/>
              </p:cNvSpPr>
              <p:nvPr/>
            </p:nvSpPr>
            <p:spPr bwMode="auto">
              <a:xfrm>
                <a:off x="775" y="2122"/>
                <a:ext cx="100" cy="94"/>
              </a:xfrm>
              <a:custGeom>
                <a:avLst/>
                <a:gdLst/>
                <a:ahLst/>
                <a:cxnLst>
                  <a:cxn ang="0">
                    <a:pos x="82" y="76"/>
                  </a:cxn>
                  <a:cxn ang="0">
                    <a:pos x="100" y="47"/>
                  </a:cxn>
                  <a:cxn ang="0">
                    <a:pos x="100" y="29"/>
                  </a:cxn>
                  <a:cxn ang="0">
                    <a:pos x="82" y="12"/>
                  </a:cxn>
                  <a:cxn ang="0">
                    <a:pos x="53" y="0"/>
                  </a:cxn>
                  <a:cxn ang="0">
                    <a:pos x="35" y="0"/>
                  </a:cxn>
                  <a:cxn ang="0">
                    <a:pos x="17" y="6"/>
                  </a:cxn>
                  <a:cxn ang="0">
                    <a:pos x="6" y="12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6" y="64"/>
                  </a:cxn>
                  <a:cxn ang="0">
                    <a:pos x="29" y="82"/>
                  </a:cxn>
                  <a:cxn ang="0">
                    <a:pos x="53" y="94"/>
                  </a:cxn>
                  <a:cxn ang="0">
                    <a:pos x="70" y="94"/>
                  </a:cxn>
                  <a:cxn ang="0">
                    <a:pos x="76" y="76"/>
                  </a:cxn>
                  <a:cxn ang="0">
                    <a:pos x="82" y="76"/>
                  </a:cxn>
                </a:cxnLst>
                <a:rect l="0" t="0" r="0" b="0"/>
                <a:pathLst>
                  <a:path w="100" h="94">
                    <a:moveTo>
                      <a:pt x="82" y="76"/>
                    </a:moveTo>
                    <a:lnTo>
                      <a:pt x="100" y="47"/>
                    </a:lnTo>
                    <a:lnTo>
                      <a:pt x="100" y="29"/>
                    </a:lnTo>
                    <a:lnTo>
                      <a:pt x="82" y="12"/>
                    </a:lnTo>
                    <a:lnTo>
                      <a:pt x="53" y="0"/>
                    </a:lnTo>
                    <a:lnTo>
                      <a:pt x="35" y="0"/>
                    </a:lnTo>
                    <a:lnTo>
                      <a:pt x="17" y="6"/>
                    </a:lnTo>
                    <a:lnTo>
                      <a:pt x="6" y="12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6" y="64"/>
                    </a:lnTo>
                    <a:lnTo>
                      <a:pt x="29" y="82"/>
                    </a:lnTo>
                    <a:lnTo>
                      <a:pt x="53" y="94"/>
                    </a:lnTo>
                    <a:lnTo>
                      <a:pt x="70" y="94"/>
                    </a:lnTo>
                    <a:lnTo>
                      <a:pt x="76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フリーフォーム 34"/>
              <p:cNvSpPr>
                <a:spLocks/>
              </p:cNvSpPr>
              <p:nvPr/>
            </p:nvSpPr>
            <p:spPr bwMode="auto">
              <a:xfrm>
                <a:off x="857" y="2292"/>
                <a:ext cx="106" cy="129"/>
              </a:xfrm>
              <a:custGeom>
                <a:avLst/>
                <a:gdLst/>
                <a:ahLst/>
                <a:cxnLst>
                  <a:cxn ang="0">
                    <a:pos x="82" y="129"/>
                  </a:cxn>
                  <a:cxn ang="0">
                    <a:pos x="88" y="117"/>
                  </a:cxn>
                  <a:cxn ang="0">
                    <a:pos x="88" y="94"/>
                  </a:cxn>
                  <a:cxn ang="0">
                    <a:pos x="106" y="76"/>
                  </a:cxn>
                  <a:cxn ang="0">
                    <a:pos x="106" y="59"/>
                  </a:cxn>
                  <a:cxn ang="0">
                    <a:pos x="106" y="35"/>
                  </a:cxn>
                  <a:cxn ang="0">
                    <a:pos x="88" y="24"/>
                  </a:cxn>
                  <a:cxn ang="0">
                    <a:pos x="76" y="6"/>
                  </a:cxn>
                  <a:cxn ang="0">
                    <a:pos x="53" y="0"/>
                  </a:cxn>
                  <a:cxn ang="0">
                    <a:pos x="41" y="0"/>
                  </a:cxn>
                  <a:cxn ang="0">
                    <a:pos x="23" y="6"/>
                  </a:cxn>
                  <a:cxn ang="0">
                    <a:pos x="12" y="24"/>
                  </a:cxn>
                  <a:cxn ang="0">
                    <a:pos x="0" y="47"/>
                  </a:cxn>
                  <a:cxn ang="0">
                    <a:pos x="0" y="65"/>
                  </a:cxn>
                  <a:cxn ang="0">
                    <a:pos x="12" y="88"/>
                  </a:cxn>
                  <a:cxn ang="0">
                    <a:pos x="18" y="94"/>
                  </a:cxn>
                  <a:cxn ang="0">
                    <a:pos x="29" y="112"/>
                  </a:cxn>
                  <a:cxn ang="0">
                    <a:pos x="47" y="117"/>
                  </a:cxn>
                  <a:cxn ang="0">
                    <a:pos x="53" y="123"/>
                  </a:cxn>
                  <a:cxn ang="0">
                    <a:pos x="64" y="129"/>
                  </a:cxn>
                  <a:cxn ang="0">
                    <a:pos x="76" y="129"/>
                  </a:cxn>
                  <a:cxn ang="0">
                    <a:pos x="82" y="129"/>
                  </a:cxn>
                </a:cxnLst>
                <a:rect l="0" t="0" r="0" b="0"/>
                <a:pathLst>
                  <a:path w="106" h="129">
                    <a:moveTo>
                      <a:pt x="82" y="129"/>
                    </a:moveTo>
                    <a:lnTo>
                      <a:pt x="88" y="117"/>
                    </a:lnTo>
                    <a:lnTo>
                      <a:pt x="88" y="94"/>
                    </a:lnTo>
                    <a:lnTo>
                      <a:pt x="106" y="76"/>
                    </a:lnTo>
                    <a:lnTo>
                      <a:pt x="106" y="59"/>
                    </a:lnTo>
                    <a:lnTo>
                      <a:pt x="106" y="35"/>
                    </a:lnTo>
                    <a:lnTo>
                      <a:pt x="88" y="24"/>
                    </a:lnTo>
                    <a:lnTo>
                      <a:pt x="76" y="6"/>
                    </a:lnTo>
                    <a:lnTo>
                      <a:pt x="53" y="0"/>
                    </a:lnTo>
                    <a:lnTo>
                      <a:pt x="41" y="0"/>
                    </a:lnTo>
                    <a:lnTo>
                      <a:pt x="23" y="6"/>
                    </a:lnTo>
                    <a:lnTo>
                      <a:pt x="12" y="24"/>
                    </a:lnTo>
                    <a:lnTo>
                      <a:pt x="0" y="47"/>
                    </a:lnTo>
                    <a:lnTo>
                      <a:pt x="0" y="65"/>
                    </a:lnTo>
                    <a:lnTo>
                      <a:pt x="12" y="88"/>
                    </a:lnTo>
                    <a:lnTo>
                      <a:pt x="18" y="94"/>
                    </a:lnTo>
                    <a:lnTo>
                      <a:pt x="29" y="112"/>
                    </a:lnTo>
                    <a:lnTo>
                      <a:pt x="47" y="117"/>
                    </a:lnTo>
                    <a:lnTo>
                      <a:pt x="53" y="123"/>
                    </a:lnTo>
                    <a:lnTo>
                      <a:pt x="64" y="129"/>
                    </a:lnTo>
                    <a:lnTo>
                      <a:pt x="76" y="129"/>
                    </a:lnTo>
                    <a:lnTo>
                      <a:pt x="82" y="1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フリーフォーム 35"/>
              <p:cNvSpPr>
                <a:spLocks/>
              </p:cNvSpPr>
              <p:nvPr/>
            </p:nvSpPr>
            <p:spPr bwMode="auto">
              <a:xfrm>
                <a:off x="916" y="2450"/>
                <a:ext cx="88" cy="77"/>
              </a:xfrm>
              <a:custGeom>
                <a:avLst/>
                <a:gdLst/>
                <a:ahLst/>
                <a:cxnLst>
                  <a:cxn ang="0">
                    <a:pos x="88" y="30"/>
                  </a:cxn>
                  <a:cxn ang="0">
                    <a:pos x="82" y="24"/>
                  </a:cxn>
                  <a:cxn ang="0">
                    <a:pos x="70" y="6"/>
                  </a:cxn>
                  <a:cxn ang="0">
                    <a:pos x="47" y="0"/>
                  </a:cxn>
                  <a:cxn ang="0">
                    <a:pos x="23" y="0"/>
                  </a:cxn>
                  <a:cxn ang="0">
                    <a:pos x="5" y="6"/>
                  </a:cxn>
                  <a:cxn ang="0">
                    <a:pos x="0" y="30"/>
                  </a:cxn>
                  <a:cxn ang="0">
                    <a:pos x="0" y="47"/>
                  </a:cxn>
                  <a:cxn ang="0">
                    <a:pos x="5" y="59"/>
                  </a:cxn>
                  <a:cxn ang="0">
                    <a:pos x="29" y="77"/>
                  </a:cxn>
                  <a:cxn ang="0">
                    <a:pos x="52" y="77"/>
                  </a:cxn>
                  <a:cxn ang="0">
                    <a:pos x="82" y="59"/>
                  </a:cxn>
                  <a:cxn ang="0">
                    <a:pos x="88" y="47"/>
                  </a:cxn>
                  <a:cxn ang="0">
                    <a:pos x="88" y="36"/>
                  </a:cxn>
                  <a:cxn ang="0">
                    <a:pos x="88" y="30"/>
                  </a:cxn>
                </a:cxnLst>
                <a:rect l="0" t="0" r="0" b="0"/>
                <a:pathLst>
                  <a:path w="88" h="77">
                    <a:moveTo>
                      <a:pt x="88" y="30"/>
                    </a:moveTo>
                    <a:lnTo>
                      <a:pt x="82" y="24"/>
                    </a:lnTo>
                    <a:lnTo>
                      <a:pt x="70" y="6"/>
                    </a:lnTo>
                    <a:lnTo>
                      <a:pt x="47" y="0"/>
                    </a:lnTo>
                    <a:lnTo>
                      <a:pt x="23" y="0"/>
                    </a:lnTo>
                    <a:lnTo>
                      <a:pt x="5" y="6"/>
                    </a:lnTo>
                    <a:lnTo>
                      <a:pt x="0" y="30"/>
                    </a:lnTo>
                    <a:lnTo>
                      <a:pt x="0" y="47"/>
                    </a:lnTo>
                    <a:lnTo>
                      <a:pt x="5" y="59"/>
                    </a:lnTo>
                    <a:lnTo>
                      <a:pt x="29" y="77"/>
                    </a:lnTo>
                    <a:lnTo>
                      <a:pt x="52" y="77"/>
                    </a:lnTo>
                    <a:lnTo>
                      <a:pt x="82" y="59"/>
                    </a:lnTo>
                    <a:lnTo>
                      <a:pt x="88" y="47"/>
                    </a:lnTo>
                    <a:lnTo>
                      <a:pt x="88" y="36"/>
                    </a:lnTo>
                    <a:lnTo>
                      <a:pt x="88" y="3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フリーフォーム 36"/>
              <p:cNvSpPr>
                <a:spLocks/>
              </p:cNvSpPr>
              <p:nvPr/>
            </p:nvSpPr>
            <p:spPr bwMode="auto">
              <a:xfrm>
                <a:off x="1004" y="2233"/>
                <a:ext cx="58" cy="59"/>
              </a:xfrm>
              <a:custGeom>
                <a:avLst/>
                <a:gdLst/>
                <a:ahLst/>
                <a:cxnLst>
                  <a:cxn ang="0">
                    <a:pos x="35" y="59"/>
                  </a:cxn>
                  <a:cxn ang="0">
                    <a:pos x="52" y="53"/>
                  </a:cxn>
                  <a:cxn ang="0">
                    <a:pos x="58" y="47"/>
                  </a:cxn>
                  <a:cxn ang="0">
                    <a:pos x="52" y="24"/>
                  </a:cxn>
                  <a:cxn ang="0">
                    <a:pos x="35" y="0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0" y="24"/>
                  </a:cxn>
                  <a:cxn ang="0">
                    <a:pos x="0" y="30"/>
                  </a:cxn>
                  <a:cxn ang="0">
                    <a:pos x="0" y="47"/>
                  </a:cxn>
                  <a:cxn ang="0">
                    <a:pos x="23" y="59"/>
                  </a:cxn>
                  <a:cxn ang="0">
                    <a:pos x="29" y="59"/>
                  </a:cxn>
                  <a:cxn ang="0">
                    <a:pos x="35" y="59"/>
                  </a:cxn>
                </a:cxnLst>
                <a:rect l="0" t="0" r="0" b="0"/>
                <a:pathLst>
                  <a:path w="58" h="59">
                    <a:moveTo>
                      <a:pt x="35" y="59"/>
                    </a:moveTo>
                    <a:lnTo>
                      <a:pt x="52" y="53"/>
                    </a:lnTo>
                    <a:lnTo>
                      <a:pt x="58" y="47"/>
                    </a:lnTo>
                    <a:lnTo>
                      <a:pt x="52" y="24"/>
                    </a:lnTo>
                    <a:lnTo>
                      <a:pt x="35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47"/>
                    </a:lnTo>
                    <a:lnTo>
                      <a:pt x="23" y="59"/>
                    </a:lnTo>
                    <a:lnTo>
                      <a:pt x="29" y="59"/>
                    </a:lnTo>
                    <a:lnTo>
                      <a:pt x="35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フリーフォーム 37"/>
              <p:cNvSpPr>
                <a:spLocks/>
              </p:cNvSpPr>
              <p:nvPr/>
            </p:nvSpPr>
            <p:spPr bwMode="auto">
              <a:xfrm>
                <a:off x="699" y="2216"/>
                <a:ext cx="64" cy="76"/>
              </a:xfrm>
              <a:custGeom>
                <a:avLst/>
                <a:gdLst/>
                <a:ahLst/>
                <a:cxnLst>
                  <a:cxn ang="0">
                    <a:pos x="58" y="76"/>
                  </a:cxn>
                  <a:cxn ang="0">
                    <a:pos x="64" y="70"/>
                  </a:cxn>
                  <a:cxn ang="0">
                    <a:pos x="64" y="58"/>
                  </a:cxn>
                  <a:cxn ang="0">
                    <a:pos x="58" y="47"/>
                  </a:cxn>
                  <a:cxn ang="0">
                    <a:pos x="52" y="41"/>
                  </a:cxn>
                  <a:cxn ang="0">
                    <a:pos x="46" y="35"/>
                  </a:cxn>
                  <a:cxn ang="0">
                    <a:pos x="46" y="17"/>
                  </a:cxn>
                  <a:cxn ang="0">
                    <a:pos x="35" y="6"/>
                  </a:cxn>
                  <a:cxn ang="0">
                    <a:pos x="23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29"/>
                  </a:cxn>
                  <a:cxn ang="0">
                    <a:pos x="11" y="41"/>
                  </a:cxn>
                  <a:cxn ang="0">
                    <a:pos x="23" y="47"/>
                  </a:cxn>
                  <a:cxn ang="0">
                    <a:pos x="29" y="47"/>
                  </a:cxn>
                  <a:cxn ang="0">
                    <a:pos x="35" y="58"/>
                  </a:cxn>
                  <a:cxn ang="0">
                    <a:pos x="46" y="70"/>
                  </a:cxn>
                  <a:cxn ang="0">
                    <a:pos x="52" y="76"/>
                  </a:cxn>
                  <a:cxn ang="0">
                    <a:pos x="58" y="76"/>
                  </a:cxn>
                </a:cxnLst>
                <a:rect l="0" t="0" r="0" b="0"/>
                <a:pathLst>
                  <a:path w="64" h="76">
                    <a:moveTo>
                      <a:pt x="58" y="76"/>
                    </a:moveTo>
                    <a:lnTo>
                      <a:pt x="64" y="70"/>
                    </a:lnTo>
                    <a:lnTo>
                      <a:pt x="64" y="58"/>
                    </a:lnTo>
                    <a:lnTo>
                      <a:pt x="58" y="47"/>
                    </a:lnTo>
                    <a:lnTo>
                      <a:pt x="52" y="41"/>
                    </a:lnTo>
                    <a:lnTo>
                      <a:pt x="46" y="35"/>
                    </a:lnTo>
                    <a:lnTo>
                      <a:pt x="46" y="17"/>
                    </a:lnTo>
                    <a:lnTo>
                      <a:pt x="35" y="6"/>
                    </a:lnTo>
                    <a:lnTo>
                      <a:pt x="23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29"/>
                    </a:lnTo>
                    <a:lnTo>
                      <a:pt x="11" y="41"/>
                    </a:lnTo>
                    <a:lnTo>
                      <a:pt x="23" y="47"/>
                    </a:lnTo>
                    <a:lnTo>
                      <a:pt x="29" y="47"/>
                    </a:lnTo>
                    <a:lnTo>
                      <a:pt x="35" y="58"/>
                    </a:lnTo>
                    <a:lnTo>
                      <a:pt x="46" y="70"/>
                    </a:lnTo>
                    <a:lnTo>
                      <a:pt x="52" y="76"/>
                    </a:lnTo>
                    <a:lnTo>
                      <a:pt x="58" y="7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フリーフォーム 38"/>
              <p:cNvSpPr>
                <a:spLocks/>
              </p:cNvSpPr>
              <p:nvPr/>
            </p:nvSpPr>
            <p:spPr bwMode="auto">
              <a:xfrm>
                <a:off x="1279" y="2251"/>
                <a:ext cx="65" cy="76"/>
              </a:xfrm>
              <a:custGeom>
                <a:avLst/>
                <a:gdLst/>
                <a:ahLst/>
                <a:cxnLst>
                  <a:cxn ang="0">
                    <a:pos x="36" y="76"/>
                  </a:cxn>
                  <a:cxn ang="0">
                    <a:pos x="41" y="70"/>
                  </a:cxn>
                  <a:cxn ang="0">
                    <a:pos x="59" y="65"/>
                  </a:cxn>
                  <a:cxn ang="0">
                    <a:pos x="65" y="47"/>
                  </a:cxn>
                  <a:cxn ang="0">
                    <a:pos x="65" y="29"/>
                  </a:cxn>
                  <a:cxn ang="0">
                    <a:pos x="59" y="12"/>
                  </a:cxn>
                  <a:cxn ang="0">
                    <a:pos x="41" y="6"/>
                  </a:cxn>
                  <a:cxn ang="0">
                    <a:pos x="18" y="0"/>
                  </a:cxn>
                  <a:cxn ang="0">
                    <a:pos x="6" y="12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12" y="70"/>
                  </a:cxn>
                  <a:cxn ang="0">
                    <a:pos x="30" y="76"/>
                  </a:cxn>
                  <a:cxn ang="0">
                    <a:pos x="36" y="76"/>
                  </a:cxn>
                </a:cxnLst>
                <a:rect l="0" t="0" r="0" b="0"/>
                <a:pathLst>
                  <a:path w="65" h="76">
                    <a:moveTo>
                      <a:pt x="36" y="76"/>
                    </a:moveTo>
                    <a:lnTo>
                      <a:pt x="41" y="70"/>
                    </a:lnTo>
                    <a:lnTo>
                      <a:pt x="59" y="65"/>
                    </a:lnTo>
                    <a:lnTo>
                      <a:pt x="65" y="47"/>
                    </a:lnTo>
                    <a:lnTo>
                      <a:pt x="65" y="29"/>
                    </a:lnTo>
                    <a:lnTo>
                      <a:pt x="59" y="12"/>
                    </a:lnTo>
                    <a:lnTo>
                      <a:pt x="41" y="6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12" y="70"/>
                    </a:lnTo>
                    <a:lnTo>
                      <a:pt x="30" y="76"/>
                    </a:lnTo>
                    <a:lnTo>
                      <a:pt x="36" y="7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フリーフォーム 39"/>
              <p:cNvSpPr>
                <a:spLocks/>
              </p:cNvSpPr>
              <p:nvPr/>
            </p:nvSpPr>
            <p:spPr bwMode="auto">
              <a:xfrm>
                <a:off x="1403" y="2087"/>
                <a:ext cx="117" cy="105"/>
              </a:xfrm>
              <a:custGeom>
                <a:avLst/>
                <a:gdLst/>
                <a:ahLst/>
                <a:cxnLst>
                  <a:cxn ang="0">
                    <a:pos x="70" y="105"/>
                  </a:cxn>
                  <a:cxn ang="0">
                    <a:pos x="99" y="76"/>
                  </a:cxn>
                  <a:cxn ang="0">
                    <a:pos x="111" y="64"/>
                  </a:cxn>
                  <a:cxn ang="0">
                    <a:pos x="117" y="41"/>
                  </a:cxn>
                  <a:cxn ang="0">
                    <a:pos x="111" y="29"/>
                  </a:cxn>
                  <a:cxn ang="0">
                    <a:pos x="105" y="11"/>
                  </a:cxn>
                  <a:cxn ang="0">
                    <a:pos x="93" y="6"/>
                  </a:cxn>
                  <a:cxn ang="0">
                    <a:pos x="70" y="0"/>
                  </a:cxn>
                  <a:cxn ang="0">
                    <a:pos x="41" y="6"/>
                  </a:cxn>
                  <a:cxn ang="0">
                    <a:pos x="11" y="17"/>
                  </a:cxn>
                  <a:cxn ang="0">
                    <a:pos x="0" y="41"/>
                  </a:cxn>
                  <a:cxn ang="0">
                    <a:pos x="0" y="52"/>
                  </a:cxn>
                  <a:cxn ang="0">
                    <a:pos x="5" y="82"/>
                  </a:cxn>
                  <a:cxn ang="0">
                    <a:pos x="23" y="99"/>
                  </a:cxn>
                  <a:cxn ang="0">
                    <a:pos x="52" y="105"/>
                  </a:cxn>
                  <a:cxn ang="0">
                    <a:pos x="64" y="105"/>
                  </a:cxn>
                  <a:cxn ang="0">
                    <a:pos x="70" y="105"/>
                  </a:cxn>
                </a:cxnLst>
                <a:rect l="0" t="0" r="0" b="0"/>
                <a:pathLst>
                  <a:path w="117" h="105">
                    <a:moveTo>
                      <a:pt x="70" y="105"/>
                    </a:moveTo>
                    <a:lnTo>
                      <a:pt x="99" y="76"/>
                    </a:lnTo>
                    <a:lnTo>
                      <a:pt x="111" y="64"/>
                    </a:lnTo>
                    <a:lnTo>
                      <a:pt x="117" y="41"/>
                    </a:lnTo>
                    <a:lnTo>
                      <a:pt x="111" y="29"/>
                    </a:lnTo>
                    <a:lnTo>
                      <a:pt x="105" y="11"/>
                    </a:lnTo>
                    <a:lnTo>
                      <a:pt x="93" y="6"/>
                    </a:lnTo>
                    <a:lnTo>
                      <a:pt x="70" y="0"/>
                    </a:lnTo>
                    <a:lnTo>
                      <a:pt x="41" y="6"/>
                    </a:lnTo>
                    <a:lnTo>
                      <a:pt x="11" y="17"/>
                    </a:lnTo>
                    <a:lnTo>
                      <a:pt x="0" y="41"/>
                    </a:lnTo>
                    <a:lnTo>
                      <a:pt x="0" y="52"/>
                    </a:lnTo>
                    <a:lnTo>
                      <a:pt x="5" y="82"/>
                    </a:lnTo>
                    <a:lnTo>
                      <a:pt x="23" y="99"/>
                    </a:lnTo>
                    <a:lnTo>
                      <a:pt x="52" y="105"/>
                    </a:lnTo>
                    <a:lnTo>
                      <a:pt x="64" y="105"/>
                    </a:lnTo>
                    <a:lnTo>
                      <a:pt x="70" y="10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フリーフォーム 40"/>
              <p:cNvSpPr>
                <a:spLocks/>
              </p:cNvSpPr>
              <p:nvPr/>
            </p:nvSpPr>
            <p:spPr bwMode="auto">
              <a:xfrm>
                <a:off x="1590" y="1834"/>
                <a:ext cx="921" cy="335"/>
              </a:xfrm>
              <a:custGeom>
                <a:avLst/>
                <a:gdLst/>
                <a:ahLst/>
                <a:cxnLst>
                  <a:cxn ang="0">
                    <a:pos x="94" y="288"/>
                  </a:cxn>
                  <a:cxn ang="0">
                    <a:pos x="65" y="305"/>
                  </a:cxn>
                  <a:cxn ang="0">
                    <a:pos x="12" y="305"/>
                  </a:cxn>
                  <a:cxn ang="0">
                    <a:pos x="0" y="264"/>
                  </a:cxn>
                  <a:cxn ang="0">
                    <a:pos x="12" y="235"/>
                  </a:cxn>
                  <a:cxn ang="0">
                    <a:pos x="35" y="200"/>
                  </a:cxn>
                  <a:cxn ang="0">
                    <a:pos x="65" y="212"/>
                  </a:cxn>
                  <a:cxn ang="0">
                    <a:pos x="94" y="212"/>
                  </a:cxn>
                  <a:cxn ang="0">
                    <a:pos x="118" y="229"/>
                  </a:cxn>
                  <a:cxn ang="0">
                    <a:pos x="165" y="194"/>
                  </a:cxn>
                  <a:cxn ang="0">
                    <a:pos x="211" y="194"/>
                  </a:cxn>
                  <a:cxn ang="0">
                    <a:pos x="258" y="170"/>
                  </a:cxn>
                  <a:cxn ang="0">
                    <a:pos x="299" y="141"/>
                  </a:cxn>
                  <a:cxn ang="0">
                    <a:pos x="335" y="141"/>
                  </a:cxn>
                  <a:cxn ang="0">
                    <a:pos x="423" y="118"/>
                  </a:cxn>
                  <a:cxn ang="0">
                    <a:pos x="569" y="71"/>
                  </a:cxn>
                  <a:cxn ang="0">
                    <a:pos x="651" y="47"/>
                  </a:cxn>
                  <a:cxn ang="0">
                    <a:pos x="734" y="41"/>
                  </a:cxn>
                  <a:cxn ang="0">
                    <a:pos x="792" y="12"/>
                  </a:cxn>
                  <a:cxn ang="0">
                    <a:pos x="833" y="18"/>
                  </a:cxn>
                  <a:cxn ang="0">
                    <a:pos x="880" y="6"/>
                  </a:cxn>
                  <a:cxn ang="0">
                    <a:pos x="915" y="12"/>
                  </a:cxn>
                  <a:cxn ang="0">
                    <a:pos x="915" y="18"/>
                  </a:cxn>
                  <a:cxn ang="0">
                    <a:pos x="869" y="36"/>
                  </a:cxn>
                  <a:cxn ang="0">
                    <a:pos x="851" y="41"/>
                  </a:cxn>
                  <a:cxn ang="0">
                    <a:pos x="839" y="53"/>
                  </a:cxn>
                  <a:cxn ang="0">
                    <a:pos x="827" y="41"/>
                  </a:cxn>
                  <a:cxn ang="0">
                    <a:pos x="792" y="47"/>
                  </a:cxn>
                  <a:cxn ang="0">
                    <a:pos x="775" y="65"/>
                  </a:cxn>
                  <a:cxn ang="0">
                    <a:pos x="716" y="65"/>
                  </a:cxn>
                  <a:cxn ang="0">
                    <a:pos x="599" y="106"/>
                  </a:cxn>
                  <a:cxn ang="0">
                    <a:pos x="558" y="112"/>
                  </a:cxn>
                  <a:cxn ang="0">
                    <a:pos x="569" y="129"/>
                  </a:cxn>
                  <a:cxn ang="0">
                    <a:pos x="605" y="165"/>
                  </a:cxn>
                  <a:cxn ang="0">
                    <a:pos x="587" y="194"/>
                  </a:cxn>
                  <a:cxn ang="0">
                    <a:pos x="540" y="223"/>
                  </a:cxn>
                  <a:cxn ang="0">
                    <a:pos x="511" y="200"/>
                  </a:cxn>
                  <a:cxn ang="0">
                    <a:pos x="493" y="170"/>
                  </a:cxn>
                  <a:cxn ang="0">
                    <a:pos x="517" y="135"/>
                  </a:cxn>
                  <a:cxn ang="0">
                    <a:pos x="511" y="129"/>
                  </a:cxn>
                  <a:cxn ang="0">
                    <a:pos x="411" y="170"/>
                  </a:cxn>
                  <a:cxn ang="0">
                    <a:pos x="329" y="229"/>
                  </a:cxn>
                  <a:cxn ang="0">
                    <a:pos x="270" y="259"/>
                  </a:cxn>
                  <a:cxn ang="0">
                    <a:pos x="253" y="288"/>
                  </a:cxn>
                  <a:cxn ang="0">
                    <a:pos x="235" y="317"/>
                  </a:cxn>
                  <a:cxn ang="0">
                    <a:pos x="165" y="335"/>
                  </a:cxn>
                  <a:cxn ang="0">
                    <a:pos x="112" y="300"/>
                  </a:cxn>
                  <a:cxn ang="0">
                    <a:pos x="106" y="264"/>
                  </a:cxn>
                </a:cxnLst>
                <a:rect l="0" t="0" r="0" b="0"/>
                <a:pathLst>
                  <a:path w="921" h="335">
                    <a:moveTo>
                      <a:pt x="106" y="264"/>
                    </a:moveTo>
                    <a:lnTo>
                      <a:pt x="94" y="288"/>
                    </a:lnTo>
                    <a:lnTo>
                      <a:pt x="77" y="300"/>
                    </a:lnTo>
                    <a:lnTo>
                      <a:pt x="65" y="305"/>
                    </a:lnTo>
                    <a:lnTo>
                      <a:pt x="24" y="305"/>
                    </a:lnTo>
                    <a:lnTo>
                      <a:pt x="12" y="305"/>
                    </a:lnTo>
                    <a:lnTo>
                      <a:pt x="6" y="294"/>
                    </a:lnTo>
                    <a:lnTo>
                      <a:pt x="0" y="264"/>
                    </a:lnTo>
                    <a:lnTo>
                      <a:pt x="0" y="253"/>
                    </a:lnTo>
                    <a:lnTo>
                      <a:pt x="12" y="235"/>
                    </a:lnTo>
                    <a:lnTo>
                      <a:pt x="18" y="212"/>
                    </a:lnTo>
                    <a:lnTo>
                      <a:pt x="35" y="200"/>
                    </a:lnTo>
                    <a:lnTo>
                      <a:pt x="47" y="206"/>
                    </a:lnTo>
                    <a:lnTo>
                      <a:pt x="65" y="212"/>
                    </a:lnTo>
                    <a:lnTo>
                      <a:pt x="71" y="212"/>
                    </a:lnTo>
                    <a:lnTo>
                      <a:pt x="94" y="212"/>
                    </a:lnTo>
                    <a:lnTo>
                      <a:pt x="106" y="223"/>
                    </a:lnTo>
                    <a:lnTo>
                      <a:pt x="118" y="229"/>
                    </a:lnTo>
                    <a:lnTo>
                      <a:pt x="141" y="206"/>
                    </a:lnTo>
                    <a:lnTo>
                      <a:pt x="165" y="194"/>
                    </a:lnTo>
                    <a:lnTo>
                      <a:pt x="188" y="194"/>
                    </a:lnTo>
                    <a:lnTo>
                      <a:pt x="211" y="194"/>
                    </a:lnTo>
                    <a:lnTo>
                      <a:pt x="229" y="200"/>
                    </a:lnTo>
                    <a:lnTo>
                      <a:pt x="258" y="170"/>
                    </a:lnTo>
                    <a:lnTo>
                      <a:pt x="288" y="141"/>
                    </a:lnTo>
                    <a:lnTo>
                      <a:pt x="299" y="141"/>
                    </a:lnTo>
                    <a:lnTo>
                      <a:pt x="323" y="141"/>
                    </a:lnTo>
                    <a:lnTo>
                      <a:pt x="335" y="141"/>
                    </a:lnTo>
                    <a:lnTo>
                      <a:pt x="364" y="141"/>
                    </a:lnTo>
                    <a:lnTo>
                      <a:pt x="423" y="118"/>
                    </a:lnTo>
                    <a:lnTo>
                      <a:pt x="493" y="94"/>
                    </a:lnTo>
                    <a:lnTo>
                      <a:pt x="569" y="71"/>
                    </a:lnTo>
                    <a:lnTo>
                      <a:pt x="628" y="53"/>
                    </a:lnTo>
                    <a:lnTo>
                      <a:pt x="651" y="47"/>
                    </a:lnTo>
                    <a:lnTo>
                      <a:pt x="675" y="41"/>
                    </a:lnTo>
                    <a:lnTo>
                      <a:pt x="734" y="41"/>
                    </a:lnTo>
                    <a:lnTo>
                      <a:pt x="786" y="12"/>
                    </a:lnTo>
                    <a:lnTo>
                      <a:pt x="792" y="12"/>
                    </a:lnTo>
                    <a:lnTo>
                      <a:pt x="798" y="30"/>
                    </a:lnTo>
                    <a:lnTo>
                      <a:pt x="833" y="18"/>
                    </a:lnTo>
                    <a:lnTo>
                      <a:pt x="863" y="12"/>
                    </a:lnTo>
                    <a:lnTo>
                      <a:pt x="880" y="6"/>
                    </a:lnTo>
                    <a:lnTo>
                      <a:pt x="898" y="0"/>
                    </a:lnTo>
                    <a:lnTo>
                      <a:pt x="915" y="12"/>
                    </a:lnTo>
                    <a:lnTo>
                      <a:pt x="921" y="12"/>
                    </a:lnTo>
                    <a:lnTo>
                      <a:pt x="915" y="18"/>
                    </a:lnTo>
                    <a:lnTo>
                      <a:pt x="892" y="36"/>
                    </a:lnTo>
                    <a:lnTo>
                      <a:pt x="869" y="36"/>
                    </a:lnTo>
                    <a:lnTo>
                      <a:pt x="857" y="36"/>
                    </a:lnTo>
                    <a:lnTo>
                      <a:pt x="851" y="41"/>
                    </a:lnTo>
                    <a:lnTo>
                      <a:pt x="839" y="47"/>
                    </a:lnTo>
                    <a:lnTo>
                      <a:pt x="839" y="53"/>
                    </a:lnTo>
                    <a:lnTo>
                      <a:pt x="833" y="53"/>
                    </a:lnTo>
                    <a:lnTo>
                      <a:pt x="827" y="41"/>
                    </a:lnTo>
                    <a:lnTo>
                      <a:pt x="822" y="41"/>
                    </a:lnTo>
                    <a:lnTo>
                      <a:pt x="792" y="47"/>
                    </a:lnTo>
                    <a:lnTo>
                      <a:pt x="792" y="53"/>
                    </a:lnTo>
                    <a:lnTo>
                      <a:pt x="775" y="65"/>
                    </a:lnTo>
                    <a:lnTo>
                      <a:pt x="745" y="65"/>
                    </a:lnTo>
                    <a:lnTo>
                      <a:pt x="716" y="65"/>
                    </a:lnTo>
                    <a:lnTo>
                      <a:pt x="646" y="94"/>
                    </a:lnTo>
                    <a:lnTo>
                      <a:pt x="599" y="106"/>
                    </a:lnTo>
                    <a:lnTo>
                      <a:pt x="575" y="106"/>
                    </a:lnTo>
                    <a:lnTo>
                      <a:pt x="558" y="112"/>
                    </a:lnTo>
                    <a:lnTo>
                      <a:pt x="558" y="118"/>
                    </a:lnTo>
                    <a:lnTo>
                      <a:pt x="569" y="129"/>
                    </a:lnTo>
                    <a:lnTo>
                      <a:pt x="587" y="141"/>
                    </a:lnTo>
                    <a:lnTo>
                      <a:pt x="605" y="165"/>
                    </a:lnTo>
                    <a:lnTo>
                      <a:pt x="599" y="176"/>
                    </a:lnTo>
                    <a:lnTo>
                      <a:pt x="587" y="194"/>
                    </a:lnTo>
                    <a:lnTo>
                      <a:pt x="581" y="206"/>
                    </a:lnTo>
                    <a:lnTo>
                      <a:pt x="540" y="223"/>
                    </a:lnTo>
                    <a:lnTo>
                      <a:pt x="522" y="212"/>
                    </a:lnTo>
                    <a:lnTo>
                      <a:pt x="511" y="200"/>
                    </a:lnTo>
                    <a:lnTo>
                      <a:pt x="493" y="188"/>
                    </a:lnTo>
                    <a:lnTo>
                      <a:pt x="493" y="170"/>
                    </a:lnTo>
                    <a:lnTo>
                      <a:pt x="505" y="147"/>
                    </a:lnTo>
                    <a:lnTo>
                      <a:pt x="517" y="135"/>
                    </a:lnTo>
                    <a:lnTo>
                      <a:pt x="517" y="129"/>
                    </a:lnTo>
                    <a:lnTo>
                      <a:pt x="511" y="129"/>
                    </a:lnTo>
                    <a:lnTo>
                      <a:pt x="452" y="147"/>
                    </a:lnTo>
                    <a:lnTo>
                      <a:pt x="411" y="170"/>
                    </a:lnTo>
                    <a:lnTo>
                      <a:pt x="382" y="194"/>
                    </a:lnTo>
                    <a:lnTo>
                      <a:pt x="329" y="229"/>
                    </a:lnTo>
                    <a:lnTo>
                      <a:pt x="294" y="259"/>
                    </a:lnTo>
                    <a:lnTo>
                      <a:pt x="270" y="259"/>
                    </a:lnTo>
                    <a:lnTo>
                      <a:pt x="253" y="264"/>
                    </a:lnTo>
                    <a:lnTo>
                      <a:pt x="253" y="288"/>
                    </a:lnTo>
                    <a:lnTo>
                      <a:pt x="241" y="300"/>
                    </a:lnTo>
                    <a:lnTo>
                      <a:pt x="235" y="317"/>
                    </a:lnTo>
                    <a:lnTo>
                      <a:pt x="200" y="335"/>
                    </a:lnTo>
                    <a:lnTo>
                      <a:pt x="165" y="335"/>
                    </a:lnTo>
                    <a:lnTo>
                      <a:pt x="129" y="317"/>
                    </a:lnTo>
                    <a:lnTo>
                      <a:pt x="112" y="300"/>
                    </a:lnTo>
                    <a:lnTo>
                      <a:pt x="112" y="264"/>
                    </a:lnTo>
                    <a:lnTo>
                      <a:pt x="106" y="26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フリーフォーム 41"/>
              <p:cNvSpPr>
                <a:spLocks/>
              </p:cNvSpPr>
              <p:nvPr/>
            </p:nvSpPr>
            <p:spPr bwMode="auto">
              <a:xfrm>
                <a:off x="1590" y="1899"/>
                <a:ext cx="47" cy="70"/>
              </a:xfrm>
              <a:custGeom>
                <a:avLst/>
                <a:gdLst/>
                <a:ahLst/>
                <a:cxnLst>
                  <a:cxn ang="0">
                    <a:pos x="18" y="70"/>
                  </a:cxn>
                  <a:cxn ang="0">
                    <a:pos x="35" y="47"/>
                  </a:cxn>
                  <a:cxn ang="0">
                    <a:pos x="47" y="29"/>
                  </a:cxn>
                  <a:cxn ang="0">
                    <a:pos x="41" y="6"/>
                  </a:cxn>
                  <a:cxn ang="0">
                    <a:pos x="35" y="0"/>
                  </a:cxn>
                  <a:cxn ang="0">
                    <a:pos x="18" y="0"/>
                  </a:cxn>
                  <a:cxn ang="0">
                    <a:pos x="12" y="6"/>
                  </a:cxn>
                  <a:cxn ang="0">
                    <a:pos x="0" y="17"/>
                  </a:cxn>
                  <a:cxn ang="0">
                    <a:pos x="0" y="41"/>
                  </a:cxn>
                  <a:cxn ang="0">
                    <a:pos x="12" y="64"/>
                  </a:cxn>
                  <a:cxn ang="0">
                    <a:pos x="12" y="70"/>
                  </a:cxn>
                  <a:cxn ang="0">
                    <a:pos x="18" y="70"/>
                  </a:cxn>
                </a:cxnLst>
                <a:rect l="0" t="0" r="0" b="0"/>
                <a:pathLst>
                  <a:path w="47" h="70">
                    <a:moveTo>
                      <a:pt x="18" y="70"/>
                    </a:moveTo>
                    <a:lnTo>
                      <a:pt x="35" y="47"/>
                    </a:lnTo>
                    <a:lnTo>
                      <a:pt x="47" y="29"/>
                    </a:lnTo>
                    <a:lnTo>
                      <a:pt x="41" y="6"/>
                    </a:lnTo>
                    <a:lnTo>
                      <a:pt x="35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0" y="17"/>
                    </a:lnTo>
                    <a:lnTo>
                      <a:pt x="0" y="41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8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フリーフォーム 42"/>
              <p:cNvSpPr>
                <a:spLocks/>
              </p:cNvSpPr>
              <p:nvPr/>
            </p:nvSpPr>
            <p:spPr bwMode="auto">
              <a:xfrm>
                <a:off x="1755" y="2310"/>
                <a:ext cx="93" cy="76"/>
              </a:xfrm>
              <a:custGeom>
                <a:avLst/>
                <a:gdLst/>
                <a:ahLst/>
                <a:cxnLst>
                  <a:cxn ang="0">
                    <a:pos x="46" y="70"/>
                  </a:cxn>
                  <a:cxn ang="0">
                    <a:pos x="76" y="58"/>
                  </a:cxn>
                  <a:cxn ang="0">
                    <a:pos x="93" y="35"/>
                  </a:cxn>
                  <a:cxn ang="0">
                    <a:pos x="93" y="17"/>
                  </a:cxn>
                  <a:cxn ang="0">
                    <a:pos x="76" y="6"/>
                  </a:cxn>
                  <a:cxn ang="0">
                    <a:pos x="46" y="0"/>
                  </a:cxn>
                  <a:cxn ang="0">
                    <a:pos x="35" y="6"/>
                  </a:cxn>
                  <a:cxn ang="0">
                    <a:pos x="23" y="11"/>
                  </a:cxn>
                  <a:cxn ang="0">
                    <a:pos x="5" y="29"/>
                  </a:cxn>
                  <a:cxn ang="0">
                    <a:pos x="0" y="41"/>
                  </a:cxn>
                  <a:cxn ang="0">
                    <a:pos x="0" y="58"/>
                  </a:cxn>
                  <a:cxn ang="0">
                    <a:pos x="5" y="70"/>
                  </a:cxn>
                  <a:cxn ang="0">
                    <a:pos x="29" y="76"/>
                  </a:cxn>
                  <a:cxn ang="0">
                    <a:pos x="41" y="70"/>
                  </a:cxn>
                  <a:cxn ang="0">
                    <a:pos x="46" y="70"/>
                  </a:cxn>
                </a:cxnLst>
                <a:rect l="0" t="0" r="0" b="0"/>
                <a:pathLst>
                  <a:path w="93" h="76">
                    <a:moveTo>
                      <a:pt x="46" y="70"/>
                    </a:moveTo>
                    <a:lnTo>
                      <a:pt x="76" y="58"/>
                    </a:lnTo>
                    <a:lnTo>
                      <a:pt x="93" y="35"/>
                    </a:lnTo>
                    <a:lnTo>
                      <a:pt x="93" y="17"/>
                    </a:lnTo>
                    <a:lnTo>
                      <a:pt x="76" y="6"/>
                    </a:lnTo>
                    <a:lnTo>
                      <a:pt x="46" y="0"/>
                    </a:lnTo>
                    <a:lnTo>
                      <a:pt x="35" y="6"/>
                    </a:lnTo>
                    <a:lnTo>
                      <a:pt x="23" y="11"/>
                    </a:lnTo>
                    <a:lnTo>
                      <a:pt x="5" y="29"/>
                    </a:lnTo>
                    <a:lnTo>
                      <a:pt x="0" y="41"/>
                    </a:lnTo>
                    <a:lnTo>
                      <a:pt x="0" y="58"/>
                    </a:lnTo>
                    <a:lnTo>
                      <a:pt x="5" y="70"/>
                    </a:lnTo>
                    <a:lnTo>
                      <a:pt x="29" y="76"/>
                    </a:lnTo>
                    <a:lnTo>
                      <a:pt x="41" y="70"/>
                    </a:lnTo>
                    <a:lnTo>
                      <a:pt x="46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フリーフォーム 43"/>
              <p:cNvSpPr>
                <a:spLocks/>
              </p:cNvSpPr>
              <p:nvPr/>
            </p:nvSpPr>
            <p:spPr bwMode="auto">
              <a:xfrm>
                <a:off x="1878" y="2204"/>
                <a:ext cx="94" cy="94"/>
              </a:xfrm>
              <a:custGeom>
                <a:avLst/>
                <a:gdLst/>
                <a:ahLst/>
                <a:cxnLst>
                  <a:cxn ang="0">
                    <a:pos x="70" y="88"/>
                  </a:cxn>
                  <a:cxn ang="0">
                    <a:pos x="82" y="82"/>
                  </a:cxn>
                  <a:cxn ang="0">
                    <a:pos x="94" y="70"/>
                  </a:cxn>
                  <a:cxn ang="0">
                    <a:pos x="94" y="47"/>
                  </a:cxn>
                  <a:cxn ang="0">
                    <a:pos x="94" y="29"/>
                  </a:cxn>
                  <a:cxn ang="0">
                    <a:pos x="76" y="18"/>
                  </a:cxn>
                  <a:cxn ang="0">
                    <a:pos x="64" y="12"/>
                  </a:cxn>
                  <a:cxn ang="0">
                    <a:pos x="35" y="0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0" y="41"/>
                  </a:cxn>
                  <a:cxn ang="0">
                    <a:pos x="6" y="59"/>
                  </a:cxn>
                  <a:cxn ang="0">
                    <a:pos x="11" y="82"/>
                  </a:cxn>
                  <a:cxn ang="0">
                    <a:pos x="29" y="88"/>
                  </a:cxn>
                  <a:cxn ang="0">
                    <a:pos x="47" y="94"/>
                  </a:cxn>
                  <a:cxn ang="0">
                    <a:pos x="64" y="88"/>
                  </a:cxn>
                  <a:cxn ang="0">
                    <a:pos x="70" y="88"/>
                  </a:cxn>
                </a:cxnLst>
                <a:rect l="0" t="0" r="0" b="0"/>
                <a:pathLst>
                  <a:path w="94" h="94">
                    <a:moveTo>
                      <a:pt x="70" y="88"/>
                    </a:moveTo>
                    <a:lnTo>
                      <a:pt x="82" y="82"/>
                    </a:lnTo>
                    <a:lnTo>
                      <a:pt x="94" y="70"/>
                    </a:lnTo>
                    <a:lnTo>
                      <a:pt x="94" y="47"/>
                    </a:lnTo>
                    <a:lnTo>
                      <a:pt x="94" y="29"/>
                    </a:lnTo>
                    <a:lnTo>
                      <a:pt x="76" y="18"/>
                    </a:lnTo>
                    <a:lnTo>
                      <a:pt x="64" y="12"/>
                    </a:lnTo>
                    <a:lnTo>
                      <a:pt x="35" y="0"/>
                    </a:lnTo>
                    <a:lnTo>
                      <a:pt x="17" y="12"/>
                    </a:lnTo>
                    <a:lnTo>
                      <a:pt x="6" y="23"/>
                    </a:lnTo>
                    <a:lnTo>
                      <a:pt x="0" y="41"/>
                    </a:lnTo>
                    <a:lnTo>
                      <a:pt x="6" y="59"/>
                    </a:lnTo>
                    <a:lnTo>
                      <a:pt x="11" y="82"/>
                    </a:lnTo>
                    <a:lnTo>
                      <a:pt x="29" y="88"/>
                    </a:lnTo>
                    <a:lnTo>
                      <a:pt x="47" y="94"/>
                    </a:lnTo>
                    <a:lnTo>
                      <a:pt x="64" y="88"/>
                    </a:lnTo>
                    <a:lnTo>
                      <a:pt x="70" y="8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フリーフォーム 44"/>
              <p:cNvSpPr>
                <a:spLocks/>
              </p:cNvSpPr>
              <p:nvPr/>
            </p:nvSpPr>
            <p:spPr bwMode="auto">
              <a:xfrm>
                <a:off x="2013" y="2075"/>
                <a:ext cx="158" cy="141"/>
              </a:xfrm>
              <a:custGeom>
                <a:avLst/>
                <a:gdLst/>
                <a:ahLst/>
                <a:cxnLst>
                  <a:cxn ang="0">
                    <a:pos x="58" y="129"/>
                  </a:cxn>
                  <a:cxn ang="0">
                    <a:pos x="94" y="123"/>
                  </a:cxn>
                  <a:cxn ang="0">
                    <a:pos x="111" y="111"/>
                  </a:cxn>
                  <a:cxn ang="0">
                    <a:pos x="129" y="88"/>
                  </a:cxn>
                  <a:cxn ang="0">
                    <a:pos x="158" y="47"/>
                  </a:cxn>
                  <a:cxn ang="0">
                    <a:pos x="158" y="23"/>
                  </a:cxn>
                  <a:cxn ang="0">
                    <a:pos x="152" y="12"/>
                  </a:cxn>
                  <a:cxn ang="0">
                    <a:pos x="135" y="0"/>
                  </a:cxn>
                  <a:cxn ang="0">
                    <a:pos x="123" y="0"/>
                  </a:cxn>
                  <a:cxn ang="0">
                    <a:pos x="99" y="18"/>
                  </a:cxn>
                  <a:cxn ang="0">
                    <a:pos x="64" y="29"/>
                  </a:cxn>
                  <a:cxn ang="0">
                    <a:pos x="41" y="41"/>
                  </a:cxn>
                  <a:cxn ang="0">
                    <a:pos x="29" y="47"/>
                  </a:cxn>
                  <a:cxn ang="0">
                    <a:pos x="23" y="53"/>
                  </a:cxn>
                  <a:cxn ang="0">
                    <a:pos x="0" y="88"/>
                  </a:cxn>
                  <a:cxn ang="0">
                    <a:pos x="0" y="111"/>
                  </a:cxn>
                  <a:cxn ang="0">
                    <a:pos x="17" y="123"/>
                  </a:cxn>
                  <a:cxn ang="0">
                    <a:pos x="35" y="141"/>
                  </a:cxn>
                  <a:cxn ang="0">
                    <a:pos x="52" y="129"/>
                  </a:cxn>
                  <a:cxn ang="0">
                    <a:pos x="58" y="129"/>
                  </a:cxn>
                </a:cxnLst>
                <a:rect l="0" t="0" r="0" b="0"/>
                <a:pathLst>
                  <a:path w="158" h="141">
                    <a:moveTo>
                      <a:pt x="58" y="129"/>
                    </a:moveTo>
                    <a:lnTo>
                      <a:pt x="94" y="123"/>
                    </a:lnTo>
                    <a:lnTo>
                      <a:pt x="111" y="111"/>
                    </a:lnTo>
                    <a:lnTo>
                      <a:pt x="129" y="88"/>
                    </a:lnTo>
                    <a:lnTo>
                      <a:pt x="158" y="47"/>
                    </a:lnTo>
                    <a:lnTo>
                      <a:pt x="158" y="23"/>
                    </a:lnTo>
                    <a:lnTo>
                      <a:pt x="152" y="12"/>
                    </a:lnTo>
                    <a:lnTo>
                      <a:pt x="135" y="0"/>
                    </a:lnTo>
                    <a:lnTo>
                      <a:pt x="123" y="0"/>
                    </a:lnTo>
                    <a:lnTo>
                      <a:pt x="99" y="18"/>
                    </a:lnTo>
                    <a:lnTo>
                      <a:pt x="64" y="29"/>
                    </a:lnTo>
                    <a:lnTo>
                      <a:pt x="41" y="41"/>
                    </a:lnTo>
                    <a:lnTo>
                      <a:pt x="29" y="47"/>
                    </a:lnTo>
                    <a:lnTo>
                      <a:pt x="23" y="53"/>
                    </a:lnTo>
                    <a:lnTo>
                      <a:pt x="0" y="88"/>
                    </a:lnTo>
                    <a:lnTo>
                      <a:pt x="0" y="111"/>
                    </a:lnTo>
                    <a:lnTo>
                      <a:pt x="17" y="123"/>
                    </a:lnTo>
                    <a:lnTo>
                      <a:pt x="35" y="141"/>
                    </a:lnTo>
                    <a:lnTo>
                      <a:pt x="52" y="129"/>
                    </a:lnTo>
                    <a:lnTo>
                      <a:pt x="58" y="1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フリーフォーム 45"/>
              <p:cNvSpPr>
                <a:spLocks/>
              </p:cNvSpPr>
              <p:nvPr/>
            </p:nvSpPr>
            <p:spPr bwMode="auto">
              <a:xfrm>
                <a:off x="2241" y="2010"/>
                <a:ext cx="159" cy="124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59" y="53"/>
                  </a:cxn>
                  <a:cxn ang="0">
                    <a:pos x="59" y="36"/>
                  </a:cxn>
                  <a:cxn ang="0">
                    <a:pos x="59" y="24"/>
                  </a:cxn>
                  <a:cxn ang="0">
                    <a:pos x="47" y="12"/>
                  </a:cxn>
                  <a:cxn ang="0">
                    <a:pos x="42" y="12"/>
                  </a:cxn>
                  <a:cxn ang="0">
                    <a:pos x="18" y="18"/>
                  </a:cxn>
                  <a:cxn ang="0">
                    <a:pos x="0" y="30"/>
                  </a:cxn>
                  <a:cxn ang="0">
                    <a:pos x="0" y="47"/>
                  </a:cxn>
                  <a:cxn ang="0">
                    <a:pos x="0" y="59"/>
                  </a:cxn>
                  <a:cxn ang="0">
                    <a:pos x="12" y="65"/>
                  </a:cxn>
                  <a:cxn ang="0">
                    <a:pos x="18" y="77"/>
                  </a:cxn>
                  <a:cxn ang="0">
                    <a:pos x="24" y="77"/>
                  </a:cxn>
                  <a:cxn ang="0">
                    <a:pos x="24" y="83"/>
                  </a:cxn>
                  <a:cxn ang="0">
                    <a:pos x="12" y="94"/>
                  </a:cxn>
                  <a:cxn ang="0">
                    <a:pos x="0" y="106"/>
                  </a:cxn>
                  <a:cxn ang="0">
                    <a:pos x="0" y="112"/>
                  </a:cxn>
                  <a:cxn ang="0">
                    <a:pos x="18" y="124"/>
                  </a:cxn>
                  <a:cxn ang="0">
                    <a:pos x="24" y="124"/>
                  </a:cxn>
                  <a:cxn ang="0">
                    <a:pos x="42" y="124"/>
                  </a:cxn>
                  <a:cxn ang="0">
                    <a:pos x="59" y="112"/>
                  </a:cxn>
                  <a:cxn ang="0">
                    <a:pos x="77" y="106"/>
                  </a:cxn>
                  <a:cxn ang="0">
                    <a:pos x="88" y="112"/>
                  </a:cxn>
                  <a:cxn ang="0">
                    <a:pos x="106" y="118"/>
                  </a:cxn>
                  <a:cxn ang="0">
                    <a:pos x="118" y="112"/>
                  </a:cxn>
                  <a:cxn ang="0">
                    <a:pos x="141" y="94"/>
                  </a:cxn>
                  <a:cxn ang="0">
                    <a:pos x="147" y="88"/>
                  </a:cxn>
                  <a:cxn ang="0">
                    <a:pos x="147" y="77"/>
                  </a:cxn>
                  <a:cxn ang="0">
                    <a:pos x="141" y="77"/>
                  </a:cxn>
                  <a:cxn ang="0">
                    <a:pos x="147" y="65"/>
                  </a:cxn>
                  <a:cxn ang="0">
                    <a:pos x="153" y="53"/>
                  </a:cxn>
                  <a:cxn ang="0">
                    <a:pos x="159" y="47"/>
                  </a:cxn>
                  <a:cxn ang="0">
                    <a:pos x="159" y="36"/>
                  </a:cxn>
                  <a:cxn ang="0">
                    <a:pos x="153" y="30"/>
                  </a:cxn>
                  <a:cxn ang="0">
                    <a:pos x="141" y="24"/>
                  </a:cxn>
                  <a:cxn ang="0">
                    <a:pos x="141" y="18"/>
                  </a:cxn>
                  <a:cxn ang="0">
                    <a:pos x="141" y="0"/>
                  </a:cxn>
                  <a:cxn ang="0">
                    <a:pos x="135" y="0"/>
                  </a:cxn>
                  <a:cxn ang="0">
                    <a:pos x="124" y="0"/>
                  </a:cxn>
                  <a:cxn ang="0">
                    <a:pos x="112" y="12"/>
                  </a:cxn>
                  <a:cxn ang="0">
                    <a:pos x="112" y="18"/>
                  </a:cxn>
                  <a:cxn ang="0">
                    <a:pos x="118" y="24"/>
                  </a:cxn>
                  <a:cxn ang="0">
                    <a:pos x="124" y="30"/>
                  </a:cxn>
                  <a:cxn ang="0">
                    <a:pos x="124" y="47"/>
                  </a:cxn>
                  <a:cxn ang="0">
                    <a:pos x="124" y="65"/>
                  </a:cxn>
                  <a:cxn ang="0">
                    <a:pos x="94" y="65"/>
                  </a:cxn>
                  <a:cxn ang="0">
                    <a:pos x="59" y="65"/>
                  </a:cxn>
                  <a:cxn ang="0">
                    <a:pos x="59" y="65"/>
                  </a:cxn>
                  <a:cxn ang="0">
                    <a:pos x="53" y="65"/>
                  </a:cxn>
                </a:cxnLst>
                <a:rect l="0" t="0" r="0" b="0"/>
                <a:pathLst>
                  <a:path w="159" h="124">
                    <a:moveTo>
                      <a:pt x="53" y="65"/>
                    </a:moveTo>
                    <a:lnTo>
                      <a:pt x="59" y="53"/>
                    </a:lnTo>
                    <a:lnTo>
                      <a:pt x="59" y="36"/>
                    </a:lnTo>
                    <a:lnTo>
                      <a:pt x="59" y="24"/>
                    </a:lnTo>
                    <a:lnTo>
                      <a:pt x="47" y="12"/>
                    </a:lnTo>
                    <a:lnTo>
                      <a:pt x="42" y="12"/>
                    </a:lnTo>
                    <a:lnTo>
                      <a:pt x="18" y="18"/>
                    </a:lnTo>
                    <a:lnTo>
                      <a:pt x="0" y="30"/>
                    </a:lnTo>
                    <a:lnTo>
                      <a:pt x="0" y="47"/>
                    </a:lnTo>
                    <a:lnTo>
                      <a:pt x="0" y="59"/>
                    </a:lnTo>
                    <a:lnTo>
                      <a:pt x="12" y="65"/>
                    </a:lnTo>
                    <a:lnTo>
                      <a:pt x="18" y="77"/>
                    </a:lnTo>
                    <a:lnTo>
                      <a:pt x="24" y="77"/>
                    </a:lnTo>
                    <a:lnTo>
                      <a:pt x="24" y="83"/>
                    </a:lnTo>
                    <a:lnTo>
                      <a:pt x="12" y="94"/>
                    </a:lnTo>
                    <a:lnTo>
                      <a:pt x="0" y="106"/>
                    </a:lnTo>
                    <a:lnTo>
                      <a:pt x="0" y="11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42" y="124"/>
                    </a:lnTo>
                    <a:lnTo>
                      <a:pt x="59" y="112"/>
                    </a:lnTo>
                    <a:lnTo>
                      <a:pt x="77" y="106"/>
                    </a:lnTo>
                    <a:lnTo>
                      <a:pt x="88" y="112"/>
                    </a:lnTo>
                    <a:lnTo>
                      <a:pt x="106" y="118"/>
                    </a:lnTo>
                    <a:lnTo>
                      <a:pt x="118" y="112"/>
                    </a:lnTo>
                    <a:lnTo>
                      <a:pt x="141" y="94"/>
                    </a:lnTo>
                    <a:lnTo>
                      <a:pt x="147" y="88"/>
                    </a:lnTo>
                    <a:lnTo>
                      <a:pt x="147" y="77"/>
                    </a:lnTo>
                    <a:lnTo>
                      <a:pt x="141" y="77"/>
                    </a:lnTo>
                    <a:lnTo>
                      <a:pt x="147" y="65"/>
                    </a:lnTo>
                    <a:lnTo>
                      <a:pt x="153" y="53"/>
                    </a:lnTo>
                    <a:lnTo>
                      <a:pt x="159" y="47"/>
                    </a:lnTo>
                    <a:lnTo>
                      <a:pt x="159" y="36"/>
                    </a:lnTo>
                    <a:lnTo>
                      <a:pt x="153" y="30"/>
                    </a:lnTo>
                    <a:lnTo>
                      <a:pt x="141" y="24"/>
                    </a:lnTo>
                    <a:lnTo>
                      <a:pt x="141" y="18"/>
                    </a:lnTo>
                    <a:lnTo>
                      <a:pt x="141" y="0"/>
                    </a:lnTo>
                    <a:lnTo>
                      <a:pt x="135" y="0"/>
                    </a:lnTo>
                    <a:lnTo>
                      <a:pt x="124" y="0"/>
                    </a:lnTo>
                    <a:lnTo>
                      <a:pt x="112" y="12"/>
                    </a:lnTo>
                    <a:lnTo>
                      <a:pt x="112" y="18"/>
                    </a:lnTo>
                    <a:lnTo>
                      <a:pt x="118" y="24"/>
                    </a:lnTo>
                    <a:lnTo>
                      <a:pt x="124" y="30"/>
                    </a:lnTo>
                    <a:lnTo>
                      <a:pt x="124" y="47"/>
                    </a:lnTo>
                    <a:lnTo>
                      <a:pt x="124" y="65"/>
                    </a:lnTo>
                    <a:lnTo>
                      <a:pt x="94" y="65"/>
                    </a:lnTo>
                    <a:lnTo>
                      <a:pt x="59" y="65"/>
                    </a:lnTo>
                    <a:lnTo>
                      <a:pt x="59" y="65"/>
                    </a:lnTo>
                    <a:lnTo>
                      <a:pt x="53" y="6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フリーフォーム 46"/>
              <p:cNvSpPr>
                <a:spLocks/>
              </p:cNvSpPr>
              <p:nvPr/>
            </p:nvSpPr>
            <p:spPr bwMode="auto">
              <a:xfrm>
                <a:off x="2541" y="2116"/>
                <a:ext cx="76" cy="82"/>
              </a:xfrm>
              <a:custGeom>
                <a:avLst/>
                <a:gdLst/>
                <a:ahLst/>
                <a:cxnLst>
                  <a:cxn ang="0">
                    <a:pos x="58" y="82"/>
                  </a:cxn>
                  <a:cxn ang="0">
                    <a:pos x="70" y="70"/>
                  </a:cxn>
                  <a:cxn ang="0">
                    <a:pos x="76" y="53"/>
                  </a:cxn>
                  <a:cxn ang="0">
                    <a:pos x="76" y="35"/>
                  </a:cxn>
                  <a:cxn ang="0">
                    <a:pos x="70" y="12"/>
                  </a:cxn>
                  <a:cxn ang="0">
                    <a:pos x="47" y="0"/>
                  </a:cxn>
                  <a:cxn ang="0">
                    <a:pos x="29" y="0"/>
                  </a:cxn>
                  <a:cxn ang="0">
                    <a:pos x="6" y="6"/>
                  </a:cxn>
                  <a:cxn ang="0">
                    <a:pos x="0" y="18"/>
                  </a:cxn>
                  <a:cxn ang="0">
                    <a:pos x="0" y="47"/>
                  </a:cxn>
                  <a:cxn ang="0">
                    <a:pos x="6" y="65"/>
                  </a:cxn>
                  <a:cxn ang="0">
                    <a:pos x="11" y="70"/>
                  </a:cxn>
                  <a:cxn ang="0">
                    <a:pos x="35" y="82"/>
                  </a:cxn>
                  <a:cxn ang="0">
                    <a:pos x="47" y="82"/>
                  </a:cxn>
                  <a:cxn ang="0">
                    <a:pos x="58" y="82"/>
                  </a:cxn>
                </a:cxnLst>
                <a:rect l="0" t="0" r="0" b="0"/>
                <a:pathLst>
                  <a:path w="76" h="82">
                    <a:moveTo>
                      <a:pt x="58" y="82"/>
                    </a:moveTo>
                    <a:lnTo>
                      <a:pt x="70" y="70"/>
                    </a:lnTo>
                    <a:lnTo>
                      <a:pt x="76" y="53"/>
                    </a:lnTo>
                    <a:lnTo>
                      <a:pt x="76" y="35"/>
                    </a:lnTo>
                    <a:lnTo>
                      <a:pt x="70" y="12"/>
                    </a:lnTo>
                    <a:lnTo>
                      <a:pt x="47" y="0"/>
                    </a:lnTo>
                    <a:lnTo>
                      <a:pt x="29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47"/>
                    </a:lnTo>
                    <a:lnTo>
                      <a:pt x="6" y="65"/>
                    </a:lnTo>
                    <a:lnTo>
                      <a:pt x="11" y="70"/>
                    </a:lnTo>
                    <a:lnTo>
                      <a:pt x="35" y="82"/>
                    </a:lnTo>
                    <a:lnTo>
                      <a:pt x="47" y="82"/>
                    </a:lnTo>
                    <a:lnTo>
                      <a:pt x="58" y="8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フリーフォーム 47"/>
              <p:cNvSpPr>
                <a:spLocks/>
              </p:cNvSpPr>
              <p:nvPr/>
            </p:nvSpPr>
            <p:spPr bwMode="auto">
              <a:xfrm>
                <a:off x="2541" y="1928"/>
                <a:ext cx="76" cy="94"/>
              </a:xfrm>
              <a:custGeom>
                <a:avLst/>
                <a:gdLst/>
                <a:ahLst/>
                <a:cxnLst>
                  <a:cxn ang="0">
                    <a:pos x="29" y="94"/>
                  </a:cxn>
                  <a:cxn ang="0">
                    <a:pos x="58" y="82"/>
                  </a:cxn>
                  <a:cxn ang="0">
                    <a:pos x="70" y="71"/>
                  </a:cxn>
                  <a:cxn ang="0">
                    <a:pos x="76" y="53"/>
                  </a:cxn>
                  <a:cxn ang="0">
                    <a:pos x="76" y="35"/>
                  </a:cxn>
                  <a:cxn ang="0">
                    <a:pos x="70" y="24"/>
                  </a:cxn>
                  <a:cxn ang="0">
                    <a:pos x="47" y="24"/>
                  </a:cxn>
                  <a:cxn ang="0">
                    <a:pos x="41" y="24"/>
                  </a:cxn>
                  <a:cxn ang="0">
                    <a:pos x="41" y="18"/>
                  </a:cxn>
                  <a:cxn ang="0">
                    <a:pos x="29" y="6"/>
                  </a:cxn>
                  <a:cxn ang="0">
                    <a:pos x="23" y="0"/>
                  </a:cxn>
                  <a:cxn ang="0">
                    <a:pos x="6" y="6"/>
                  </a:cxn>
                  <a:cxn ang="0">
                    <a:pos x="0" y="18"/>
                  </a:cxn>
                  <a:cxn ang="0">
                    <a:pos x="6" y="35"/>
                  </a:cxn>
                  <a:cxn ang="0">
                    <a:pos x="11" y="41"/>
                  </a:cxn>
                  <a:cxn ang="0">
                    <a:pos x="6" y="53"/>
                  </a:cxn>
                  <a:cxn ang="0">
                    <a:pos x="6" y="71"/>
                  </a:cxn>
                  <a:cxn ang="0">
                    <a:pos x="11" y="82"/>
                  </a:cxn>
                  <a:cxn ang="0">
                    <a:pos x="23" y="94"/>
                  </a:cxn>
                  <a:cxn ang="0">
                    <a:pos x="29" y="94"/>
                  </a:cxn>
                </a:cxnLst>
                <a:rect l="0" t="0" r="0" b="0"/>
                <a:pathLst>
                  <a:path w="76" h="94">
                    <a:moveTo>
                      <a:pt x="29" y="94"/>
                    </a:moveTo>
                    <a:lnTo>
                      <a:pt x="58" y="82"/>
                    </a:lnTo>
                    <a:lnTo>
                      <a:pt x="70" y="71"/>
                    </a:lnTo>
                    <a:lnTo>
                      <a:pt x="76" y="53"/>
                    </a:lnTo>
                    <a:lnTo>
                      <a:pt x="76" y="35"/>
                    </a:lnTo>
                    <a:lnTo>
                      <a:pt x="70" y="24"/>
                    </a:lnTo>
                    <a:lnTo>
                      <a:pt x="47" y="24"/>
                    </a:lnTo>
                    <a:lnTo>
                      <a:pt x="41" y="24"/>
                    </a:lnTo>
                    <a:lnTo>
                      <a:pt x="41" y="18"/>
                    </a:lnTo>
                    <a:lnTo>
                      <a:pt x="29" y="6"/>
                    </a:lnTo>
                    <a:lnTo>
                      <a:pt x="23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6" y="35"/>
                    </a:lnTo>
                    <a:lnTo>
                      <a:pt x="11" y="41"/>
                    </a:lnTo>
                    <a:lnTo>
                      <a:pt x="6" y="53"/>
                    </a:lnTo>
                    <a:lnTo>
                      <a:pt x="6" y="71"/>
                    </a:lnTo>
                    <a:lnTo>
                      <a:pt x="11" y="82"/>
                    </a:lnTo>
                    <a:lnTo>
                      <a:pt x="23" y="94"/>
                    </a:lnTo>
                    <a:lnTo>
                      <a:pt x="29" y="9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フリーフォーム 48"/>
              <p:cNvSpPr>
                <a:spLocks/>
              </p:cNvSpPr>
              <p:nvPr/>
            </p:nvSpPr>
            <p:spPr bwMode="auto">
              <a:xfrm>
                <a:off x="2658" y="1870"/>
                <a:ext cx="516" cy="252"/>
              </a:xfrm>
              <a:custGeom>
                <a:avLst/>
                <a:gdLst/>
                <a:ahLst/>
                <a:cxnLst>
                  <a:cxn ang="0">
                    <a:pos x="47" y="246"/>
                  </a:cxn>
                  <a:cxn ang="0">
                    <a:pos x="70" y="228"/>
                  </a:cxn>
                  <a:cxn ang="0">
                    <a:pos x="88" y="217"/>
                  </a:cxn>
                  <a:cxn ang="0">
                    <a:pos x="276" y="129"/>
                  </a:cxn>
                  <a:cxn ang="0">
                    <a:pos x="317" y="111"/>
                  </a:cxn>
                  <a:cxn ang="0">
                    <a:pos x="346" y="99"/>
                  </a:cxn>
                  <a:cxn ang="0">
                    <a:pos x="411" y="70"/>
                  </a:cxn>
                  <a:cxn ang="0">
                    <a:pos x="446" y="46"/>
                  </a:cxn>
                  <a:cxn ang="0">
                    <a:pos x="452" y="58"/>
                  </a:cxn>
                  <a:cxn ang="0">
                    <a:pos x="475" y="64"/>
                  </a:cxn>
                  <a:cxn ang="0">
                    <a:pos x="487" y="64"/>
                  </a:cxn>
                  <a:cxn ang="0">
                    <a:pos x="505" y="58"/>
                  </a:cxn>
                  <a:cxn ang="0">
                    <a:pos x="516" y="41"/>
                  </a:cxn>
                  <a:cxn ang="0">
                    <a:pos x="516" y="17"/>
                  </a:cxn>
                  <a:cxn ang="0">
                    <a:pos x="505" y="5"/>
                  </a:cxn>
                  <a:cxn ang="0">
                    <a:pos x="493" y="0"/>
                  </a:cxn>
                  <a:cxn ang="0">
                    <a:pos x="475" y="5"/>
                  </a:cxn>
                  <a:cxn ang="0">
                    <a:pos x="452" y="17"/>
                  </a:cxn>
                  <a:cxn ang="0">
                    <a:pos x="446" y="35"/>
                  </a:cxn>
                  <a:cxn ang="0">
                    <a:pos x="428" y="46"/>
                  </a:cxn>
                  <a:cxn ang="0">
                    <a:pos x="393" y="64"/>
                  </a:cxn>
                  <a:cxn ang="0">
                    <a:pos x="346" y="76"/>
                  </a:cxn>
                  <a:cxn ang="0">
                    <a:pos x="258" y="111"/>
                  </a:cxn>
                  <a:cxn ang="0">
                    <a:pos x="211" y="134"/>
                  </a:cxn>
                  <a:cxn ang="0">
                    <a:pos x="164" y="158"/>
                  </a:cxn>
                  <a:cxn ang="0">
                    <a:pos x="76" y="193"/>
                  </a:cxn>
                  <a:cxn ang="0">
                    <a:pos x="53" y="199"/>
                  </a:cxn>
                  <a:cxn ang="0">
                    <a:pos x="23" y="205"/>
                  </a:cxn>
                  <a:cxn ang="0">
                    <a:pos x="6" y="228"/>
                  </a:cxn>
                  <a:cxn ang="0">
                    <a:pos x="0" y="234"/>
                  </a:cxn>
                  <a:cxn ang="0">
                    <a:pos x="6" y="246"/>
                  </a:cxn>
                  <a:cxn ang="0">
                    <a:pos x="12" y="252"/>
                  </a:cxn>
                  <a:cxn ang="0">
                    <a:pos x="23" y="252"/>
                  </a:cxn>
                  <a:cxn ang="0">
                    <a:pos x="41" y="246"/>
                  </a:cxn>
                  <a:cxn ang="0">
                    <a:pos x="47" y="246"/>
                  </a:cxn>
                </a:cxnLst>
                <a:rect l="0" t="0" r="0" b="0"/>
                <a:pathLst>
                  <a:path w="516" h="252">
                    <a:moveTo>
                      <a:pt x="47" y="246"/>
                    </a:moveTo>
                    <a:lnTo>
                      <a:pt x="70" y="228"/>
                    </a:lnTo>
                    <a:lnTo>
                      <a:pt x="88" y="217"/>
                    </a:lnTo>
                    <a:lnTo>
                      <a:pt x="276" y="129"/>
                    </a:lnTo>
                    <a:lnTo>
                      <a:pt x="317" y="111"/>
                    </a:lnTo>
                    <a:lnTo>
                      <a:pt x="346" y="99"/>
                    </a:lnTo>
                    <a:lnTo>
                      <a:pt x="411" y="70"/>
                    </a:lnTo>
                    <a:lnTo>
                      <a:pt x="446" y="46"/>
                    </a:lnTo>
                    <a:lnTo>
                      <a:pt x="452" y="58"/>
                    </a:lnTo>
                    <a:lnTo>
                      <a:pt x="475" y="64"/>
                    </a:lnTo>
                    <a:lnTo>
                      <a:pt x="487" y="64"/>
                    </a:lnTo>
                    <a:lnTo>
                      <a:pt x="505" y="58"/>
                    </a:lnTo>
                    <a:lnTo>
                      <a:pt x="516" y="41"/>
                    </a:lnTo>
                    <a:lnTo>
                      <a:pt x="516" y="17"/>
                    </a:lnTo>
                    <a:lnTo>
                      <a:pt x="505" y="5"/>
                    </a:lnTo>
                    <a:lnTo>
                      <a:pt x="493" y="0"/>
                    </a:lnTo>
                    <a:lnTo>
                      <a:pt x="475" y="5"/>
                    </a:lnTo>
                    <a:lnTo>
                      <a:pt x="452" y="17"/>
                    </a:lnTo>
                    <a:lnTo>
                      <a:pt x="446" y="35"/>
                    </a:lnTo>
                    <a:lnTo>
                      <a:pt x="428" y="46"/>
                    </a:lnTo>
                    <a:lnTo>
                      <a:pt x="393" y="64"/>
                    </a:lnTo>
                    <a:lnTo>
                      <a:pt x="346" y="76"/>
                    </a:lnTo>
                    <a:lnTo>
                      <a:pt x="258" y="111"/>
                    </a:lnTo>
                    <a:lnTo>
                      <a:pt x="211" y="134"/>
                    </a:lnTo>
                    <a:lnTo>
                      <a:pt x="164" y="158"/>
                    </a:lnTo>
                    <a:lnTo>
                      <a:pt x="76" y="193"/>
                    </a:lnTo>
                    <a:lnTo>
                      <a:pt x="53" y="199"/>
                    </a:lnTo>
                    <a:lnTo>
                      <a:pt x="23" y="205"/>
                    </a:lnTo>
                    <a:lnTo>
                      <a:pt x="6" y="228"/>
                    </a:lnTo>
                    <a:lnTo>
                      <a:pt x="0" y="234"/>
                    </a:lnTo>
                    <a:lnTo>
                      <a:pt x="6" y="246"/>
                    </a:lnTo>
                    <a:lnTo>
                      <a:pt x="12" y="252"/>
                    </a:lnTo>
                    <a:lnTo>
                      <a:pt x="23" y="252"/>
                    </a:lnTo>
                    <a:lnTo>
                      <a:pt x="41" y="246"/>
                    </a:lnTo>
                    <a:lnTo>
                      <a:pt x="47" y="24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フリーフォーム 49"/>
              <p:cNvSpPr>
                <a:spLocks/>
              </p:cNvSpPr>
              <p:nvPr/>
            </p:nvSpPr>
            <p:spPr bwMode="auto">
              <a:xfrm>
                <a:off x="3209" y="1928"/>
                <a:ext cx="30" cy="35"/>
              </a:xfrm>
              <a:custGeom>
                <a:avLst/>
                <a:gdLst/>
                <a:ahLst/>
                <a:cxnLst>
                  <a:cxn ang="0">
                    <a:pos x="24" y="35"/>
                  </a:cxn>
                  <a:cxn ang="0">
                    <a:pos x="30" y="12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6" y="6"/>
                  </a:cxn>
                  <a:cxn ang="0">
                    <a:pos x="0" y="12"/>
                  </a:cxn>
                  <a:cxn ang="0">
                    <a:pos x="6" y="35"/>
                  </a:cxn>
                  <a:cxn ang="0">
                    <a:pos x="18" y="35"/>
                  </a:cxn>
                  <a:cxn ang="0">
                    <a:pos x="18" y="35"/>
                  </a:cxn>
                  <a:cxn ang="0">
                    <a:pos x="24" y="35"/>
                  </a:cxn>
                </a:cxnLst>
                <a:rect l="0" t="0" r="0" b="0"/>
                <a:pathLst>
                  <a:path w="30" h="35">
                    <a:moveTo>
                      <a:pt x="24" y="35"/>
                    </a:moveTo>
                    <a:lnTo>
                      <a:pt x="30" y="12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35"/>
                    </a:lnTo>
                    <a:lnTo>
                      <a:pt x="18" y="35"/>
                    </a:lnTo>
                    <a:lnTo>
                      <a:pt x="18" y="35"/>
                    </a:lnTo>
                    <a:lnTo>
                      <a:pt x="24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フリーフォーム 50"/>
              <p:cNvSpPr>
                <a:spLocks/>
              </p:cNvSpPr>
              <p:nvPr/>
            </p:nvSpPr>
            <p:spPr bwMode="auto">
              <a:xfrm>
                <a:off x="2640" y="1787"/>
                <a:ext cx="129" cy="65"/>
              </a:xfrm>
              <a:custGeom>
                <a:avLst/>
                <a:gdLst/>
                <a:ahLst/>
                <a:cxnLst>
                  <a:cxn ang="0">
                    <a:pos x="88" y="59"/>
                  </a:cxn>
                  <a:cxn ang="0">
                    <a:pos x="100" y="59"/>
                  </a:cxn>
                  <a:cxn ang="0">
                    <a:pos x="118" y="59"/>
                  </a:cxn>
                  <a:cxn ang="0">
                    <a:pos x="124" y="47"/>
                  </a:cxn>
                  <a:cxn ang="0">
                    <a:pos x="129" y="24"/>
                  </a:cxn>
                  <a:cxn ang="0">
                    <a:pos x="129" y="18"/>
                  </a:cxn>
                  <a:cxn ang="0">
                    <a:pos x="124" y="6"/>
                  </a:cxn>
                  <a:cxn ang="0">
                    <a:pos x="118" y="0"/>
                  </a:cxn>
                  <a:cxn ang="0">
                    <a:pos x="100" y="0"/>
                  </a:cxn>
                  <a:cxn ang="0">
                    <a:pos x="88" y="6"/>
                  </a:cxn>
                  <a:cxn ang="0">
                    <a:pos x="71" y="6"/>
                  </a:cxn>
                  <a:cxn ang="0">
                    <a:pos x="59" y="0"/>
                  </a:cxn>
                  <a:cxn ang="0">
                    <a:pos x="41" y="6"/>
                  </a:cxn>
                  <a:cxn ang="0">
                    <a:pos x="36" y="18"/>
                  </a:cxn>
                  <a:cxn ang="0">
                    <a:pos x="24" y="24"/>
                  </a:cxn>
                  <a:cxn ang="0">
                    <a:pos x="6" y="24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18" y="47"/>
                  </a:cxn>
                  <a:cxn ang="0">
                    <a:pos x="24" y="59"/>
                  </a:cxn>
                  <a:cxn ang="0">
                    <a:pos x="30" y="65"/>
                  </a:cxn>
                  <a:cxn ang="0">
                    <a:pos x="53" y="65"/>
                  </a:cxn>
                  <a:cxn ang="0">
                    <a:pos x="65" y="65"/>
                  </a:cxn>
                  <a:cxn ang="0">
                    <a:pos x="83" y="59"/>
                  </a:cxn>
                  <a:cxn ang="0">
                    <a:pos x="88" y="59"/>
                  </a:cxn>
                </a:cxnLst>
                <a:rect l="0" t="0" r="0" b="0"/>
                <a:pathLst>
                  <a:path w="129" h="65">
                    <a:moveTo>
                      <a:pt x="88" y="59"/>
                    </a:moveTo>
                    <a:lnTo>
                      <a:pt x="100" y="59"/>
                    </a:lnTo>
                    <a:lnTo>
                      <a:pt x="118" y="59"/>
                    </a:lnTo>
                    <a:lnTo>
                      <a:pt x="124" y="47"/>
                    </a:lnTo>
                    <a:lnTo>
                      <a:pt x="129" y="24"/>
                    </a:lnTo>
                    <a:lnTo>
                      <a:pt x="129" y="18"/>
                    </a:lnTo>
                    <a:lnTo>
                      <a:pt x="124" y="6"/>
                    </a:lnTo>
                    <a:lnTo>
                      <a:pt x="118" y="0"/>
                    </a:lnTo>
                    <a:lnTo>
                      <a:pt x="100" y="0"/>
                    </a:lnTo>
                    <a:lnTo>
                      <a:pt x="88" y="6"/>
                    </a:lnTo>
                    <a:lnTo>
                      <a:pt x="71" y="6"/>
                    </a:lnTo>
                    <a:lnTo>
                      <a:pt x="59" y="0"/>
                    </a:lnTo>
                    <a:lnTo>
                      <a:pt x="41" y="6"/>
                    </a:lnTo>
                    <a:lnTo>
                      <a:pt x="36" y="18"/>
                    </a:lnTo>
                    <a:lnTo>
                      <a:pt x="24" y="24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8" y="47"/>
                    </a:lnTo>
                    <a:lnTo>
                      <a:pt x="24" y="59"/>
                    </a:lnTo>
                    <a:lnTo>
                      <a:pt x="30" y="65"/>
                    </a:lnTo>
                    <a:lnTo>
                      <a:pt x="53" y="65"/>
                    </a:lnTo>
                    <a:lnTo>
                      <a:pt x="65" y="65"/>
                    </a:lnTo>
                    <a:lnTo>
                      <a:pt x="83" y="59"/>
                    </a:lnTo>
                    <a:lnTo>
                      <a:pt x="88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フリーフォーム 51"/>
              <p:cNvSpPr>
                <a:spLocks/>
              </p:cNvSpPr>
              <p:nvPr/>
            </p:nvSpPr>
            <p:spPr bwMode="auto">
              <a:xfrm>
                <a:off x="2218" y="1635"/>
                <a:ext cx="117" cy="64"/>
              </a:xfrm>
              <a:custGeom>
                <a:avLst/>
                <a:gdLst/>
                <a:ahLst/>
                <a:cxnLst>
                  <a:cxn ang="0">
                    <a:pos x="117" y="29"/>
                  </a:cxn>
                  <a:cxn ang="0">
                    <a:pos x="111" y="17"/>
                  </a:cxn>
                  <a:cxn ang="0">
                    <a:pos x="106" y="17"/>
                  </a:cxn>
                  <a:cxn ang="0">
                    <a:pos x="100" y="17"/>
                  </a:cxn>
                  <a:cxn ang="0">
                    <a:pos x="82" y="17"/>
                  </a:cxn>
                  <a:cxn ang="0">
                    <a:pos x="47" y="0"/>
                  </a:cxn>
                  <a:cxn ang="0">
                    <a:pos x="35" y="12"/>
                  </a:cxn>
                  <a:cxn ang="0">
                    <a:pos x="12" y="17"/>
                  </a:cxn>
                  <a:cxn ang="0">
                    <a:pos x="6" y="29"/>
                  </a:cxn>
                  <a:cxn ang="0">
                    <a:pos x="0" y="47"/>
                  </a:cxn>
                  <a:cxn ang="0">
                    <a:pos x="6" y="58"/>
                  </a:cxn>
                  <a:cxn ang="0">
                    <a:pos x="23" y="64"/>
                  </a:cxn>
                  <a:cxn ang="0">
                    <a:pos x="65" y="64"/>
                  </a:cxn>
                  <a:cxn ang="0">
                    <a:pos x="88" y="58"/>
                  </a:cxn>
                  <a:cxn ang="0">
                    <a:pos x="111" y="47"/>
                  </a:cxn>
                  <a:cxn ang="0">
                    <a:pos x="117" y="41"/>
                  </a:cxn>
                  <a:cxn ang="0">
                    <a:pos x="117" y="41"/>
                  </a:cxn>
                  <a:cxn ang="0">
                    <a:pos x="117" y="29"/>
                  </a:cxn>
                </a:cxnLst>
                <a:rect l="0" t="0" r="0" b="0"/>
                <a:pathLst>
                  <a:path w="117" h="64">
                    <a:moveTo>
                      <a:pt x="117" y="29"/>
                    </a:moveTo>
                    <a:lnTo>
                      <a:pt x="111" y="17"/>
                    </a:lnTo>
                    <a:lnTo>
                      <a:pt x="106" y="17"/>
                    </a:lnTo>
                    <a:lnTo>
                      <a:pt x="100" y="17"/>
                    </a:lnTo>
                    <a:lnTo>
                      <a:pt x="82" y="17"/>
                    </a:lnTo>
                    <a:lnTo>
                      <a:pt x="47" y="0"/>
                    </a:lnTo>
                    <a:lnTo>
                      <a:pt x="35" y="12"/>
                    </a:lnTo>
                    <a:lnTo>
                      <a:pt x="12" y="17"/>
                    </a:lnTo>
                    <a:lnTo>
                      <a:pt x="6" y="29"/>
                    </a:lnTo>
                    <a:lnTo>
                      <a:pt x="0" y="47"/>
                    </a:lnTo>
                    <a:lnTo>
                      <a:pt x="6" y="58"/>
                    </a:lnTo>
                    <a:lnTo>
                      <a:pt x="23" y="64"/>
                    </a:lnTo>
                    <a:lnTo>
                      <a:pt x="65" y="64"/>
                    </a:lnTo>
                    <a:lnTo>
                      <a:pt x="88" y="58"/>
                    </a:lnTo>
                    <a:lnTo>
                      <a:pt x="111" y="47"/>
                    </a:lnTo>
                    <a:lnTo>
                      <a:pt x="117" y="41"/>
                    </a:lnTo>
                    <a:lnTo>
                      <a:pt x="117" y="41"/>
                    </a:lnTo>
                    <a:lnTo>
                      <a:pt x="117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フリーフォーム 52"/>
              <p:cNvSpPr>
                <a:spLocks/>
              </p:cNvSpPr>
              <p:nvPr/>
            </p:nvSpPr>
            <p:spPr bwMode="auto">
              <a:xfrm>
                <a:off x="2019" y="1559"/>
                <a:ext cx="52" cy="41"/>
              </a:xfrm>
              <a:custGeom>
                <a:avLst/>
                <a:gdLst/>
                <a:ahLst/>
                <a:cxnLst>
                  <a:cxn ang="0">
                    <a:pos x="46" y="35"/>
                  </a:cxn>
                  <a:cxn ang="0">
                    <a:pos x="52" y="23"/>
                  </a:cxn>
                  <a:cxn ang="0">
                    <a:pos x="46" y="5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1" y="5"/>
                  </a:cxn>
                  <a:cxn ang="0">
                    <a:pos x="0" y="23"/>
                  </a:cxn>
                  <a:cxn ang="0">
                    <a:pos x="0" y="35"/>
                  </a:cxn>
                  <a:cxn ang="0">
                    <a:pos x="11" y="35"/>
                  </a:cxn>
                  <a:cxn ang="0">
                    <a:pos x="29" y="41"/>
                  </a:cxn>
                  <a:cxn ang="0">
                    <a:pos x="35" y="35"/>
                  </a:cxn>
                  <a:cxn ang="0">
                    <a:pos x="46" y="35"/>
                  </a:cxn>
                </a:cxnLst>
                <a:rect l="0" t="0" r="0" b="0"/>
                <a:pathLst>
                  <a:path w="52" h="41">
                    <a:moveTo>
                      <a:pt x="46" y="35"/>
                    </a:moveTo>
                    <a:lnTo>
                      <a:pt x="52" y="23"/>
                    </a:lnTo>
                    <a:lnTo>
                      <a:pt x="46" y="5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1" y="5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29" y="41"/>
                    </a:lnTo>
                    <a:lnTo>
                      <a:pt x="35" y="35"/>
                    </a:lnTo>
                    <a:lnTo>
                      <a:pt x="46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フリーフォーム 53"/>
              <p:cNvSpPr>
                <a:spLocks/>
              </p:cNvSpPr>
              <p:nvPr/>
            </p:nvSpPr>
            <p:spPr bwMode="auto">
              <a:xfrm>
                <a:off x="2517" y="1811"/>
                <a:ext cx="71" cy="53"/>
              </a:xfrm>
              <a:custGeom>
                <a:avLst/>
                <a:gdLst/>
                <a:ahLst/>
                <a:cxnLst>
                  <a:cxn ang="0">
                    <a:pos x="59" y="53"/>
                  </a:cxn>
                  <a:cxn ang="0">
                    <a:pos x="65" y="35"/>
                  </a:cxn>
                  <a:cxn ang="0">
                    <a:pos x="71" y="29"/>
                  </a:cxn>
                  <a:cxn ang="0">
                    <a:pos x="65" y="6"/>
                  </a:cxn>
                  <a:cxn ang="0">
                    <a:pos x="59" y="0"/>
                  </a:cxn>
                  <a:cxn ang="0">
                    <a:pos x="47" y="0"/>
                  </a:cxn>
                  <a:cxn ang="0">
                    <a:pos x="24" y="6"/>
                  </a:cxn>
                  <a:cxn ang="0">
                    <a:pos x="0" y="35"/>
                  </a:cxn>
                  <a:cxn ang="0">
                    <a:pos x="0" y="41"/>
                  </a:cxn>
                  <a:cxn ang="0">
                    <a:pos x="18" y="41"/>
                  </a:cxn>
                  <a:cxn ang="0">
                    <a:pos x="35" y="53"/>
                  </a:cxn>
                  <a:cxn ang="0">
                    <a:pos x="53" y="53"/>
                  </a:cxn>
                  <a:cxn ang="0">
                    <a:pos x="59" y="53"/>
                  </a:cxn>
                </a:cxnLst>
                <a:rect l="0" t="0" r="0" b="0"/>
                <a:pathLst>
                  <a:path w="71" h="53">
                    <a:moveTo>
                      <a:pt x="59" y="53"/>
                    </a:moveTo>
                    <a:lnTo>
                      <a:pt x="65" y="35"/>
                    </a:lnTo>
                    <a:lnTo>
                      <a:pt x="71" y="29"/>
                    </a:lnTo>
                    <a:lnTo>
                      <a:pt x="65" y="6"/>
                    </a:lnTo>
                    <a:lnTo>
                      <a:pt x="59" y="0"/>
                    </a:lnTo>
                    <a:lnTo>
                      <a:pt x="47" y="0"/>
                    </a:lnTo>
                    <a:lnTo>
                      <a:pt x="24" y="6"/>
                    </a:lnTo>
                    <a:lnTo>
                      <a:pt x="0" y="35"/>
                    </a:lnTo>
                    <a:lnTo>
                      <a:pt x="0" y="41"/>
                    </a:lnTo>
                    <a:lnTo>
                      <a:pt x="18" y="41"/>
                    </a:lnTo>
                    <a:lnTo>
                      <a:pt x="35" y="53"/>
                    </a:lnTo>
                    <a:lnTo>
                      <a:pt x="53" y="53"/>
                    </a:lnTo>
                    <a:lnTo>
                      <a:pt x="59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フリーフォーム 54"/>
              <p:cNvSpPr>
                <a:spLocks/>
              </p:cNvSpPr>
              <p:nvPr/>
            </p:nvSpPr>
            <p:spPr bwMode="auto">
              <a:xfrm>
                <a:off x="2640" y="1870"/>
                <a:ext cx="41" cy="46"/>
              </a:xfrm>
              <a:custGeom>
                <a:avLst/>
                <a:gdLst/>
                <a:ahLst/>
                <a:cxnLst>
                  <a:cxn ang="0">
                    <a:pos x="24" y="41"/>
                  </a:cxn>
                  <a:cxn ang="0">
                    <a:pos x="41" y="29"/>
                  </a:cxn>
                  <a:cxn ang="0">
                    <a:pos x="41" y="17"/>
                  </a:cxn>
                  <a:cxn ang="0">
                    <a:pos x="41" y="11"/>
                  </a:cxn>
                  <a:cxn ang="0">
                    <a:pos x="30" y="0"/>
                  </a:cxn>
                  <a:cxn ang="0">
                    <a:pos x="24" y="0"/>
                  </a:cxn>
                  <a:cxn ang="0">
                    <a:pos x="6" y="11"/>
                  </a:cxn>
                  <a:cxn ang="0">
                    <a:pos x="0" y="17"/>
                  </a:cxn>
                  <a:cxn ang="0">
                    <a:pos x="6" y="29"/>
                  </a:cxn>
                  <a:cxn ang="0">
                    <a:pos x="18" y="41"/>
                  </a:cxn>
                  <a:cxn ang="0">
                    <a:pos x="24" y="46"/>
                  </a:cxn>
                  <a:cxn ang="0">
                    <a:pos x="24" y="46"/>
                  </a:cxn>
                  <a:cxn ang="0">
                    <a:pos x="24" y="41"/>
                  </a:cxn>
                </a:cxnLst>
                <a:rect l="0" t="0" r="0" b="0"/>
                <a:pathLst>
                  <a:path w="41" h="46">
                    <a:moveTo>
                      <a:pt x="24" y="41"/>
                    </a:moveTo>
                    <a:lnTo>
                      <a:pt x="41" y="29"/>
                    </a:lnTo>
                    <a:lnTo>
                      <a:pt x="41" y="17"/>
                    </a:lnTo>
                    <a:lnTo>
                      <a:pt x="41" y="11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6" y="11"/>
                    </a:lnTo>
                    <a:lnTo>
                      <a:pt x="0" y="17"/>
                    </a:lnTo>
                    <a:lnTo>
                      <a:pt x="6" y="29"/>
                    </a:lnTo>
                    <a:lnTo>
                      <a:pt x="18" y="41"/>
                    </a:lnTo>
                    <a:lnTo>
                      <a:pt x="24" y="46"/>
                    </a:lnTo>
                    <a:lnTo>
                      <a:pt x="24" y="46"/>
                    </a:lnTo>
                    <a:lnTo>
                      <a:pt x="24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フリーフォーム 55"/>
              <p:cNvSpPr>
                <a:spLocks/>
              </p:cNvSpPr>
              <p:nvPr/>
            </p:nvSpPr>
            <p:spPr bwMode="auto">
              <a:xfrm>
                <a:off x="2423" y="1981"/>
                <a:ext cx="30" cy="29"/>
              </a:xfrm>
              <a:custGeom>
                <a:avLst/>
                <a:gdLst/>
                <a:ahLst/>
                <a:cxnLst>
                  <a:cxn ang="0">
                    <a:pos x="24" y="23"/>
                  </a:cxn>
                  <a:cxn ang="0">
                    <a:pos x="30" y="12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18" y="29"/>
                  </a:cxn>
                  <a:cxn ang="0">
                    <a:pos x="18" y="23"/>
                  </a:cxn>
                  <a:cxn ang="0">
                    <a:pos x="24" y="23"/>
                  </a:cxn>
                </a:cxnLst>
                <a:rect l="0" t="0" r="0" b="0"/>
                <a:pathLst>
                  <a:path w="30" h="29">
                    <a:moveTo>
                      <a:pt x="24" y="23"/>
                    </a:moveTo>
                    <a:lnTo>
                      <a:pt x="30" y="12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18" y="29"/>
                    </a:lnTo>
                    <a:lnTo>
                      <a:pt x="18" y="23"/>
                    </a:lnTo>
                    <a:lnTo>
                      <a:pt x="24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フリーフォーム 56"/>
              <p:cNvSpPr>
                <a:spLocks/>
              </p:cNvSpPr>
              <p:nvPr/>
            </p:nvSpPr>
            <p:spPr bwMode="auto">
              <a:xfrm>
                <a:off x="2881" y="1911"/>
                <a:ext cx="18" cy="23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18" y="17"/>
                  </a:cxn>
                  <a:cxn ang="0">
                    <a:pos x="18" y="5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0" y="23"/>
                  </a:cxn>
                  <a:cxn ang="0">
                    <a:pos x="6" y="23"/>
                  </a:cxn>
                  <a:cxn ang="0">
                    <a:pos x="12" y="23"/>
                  </a:cxn>
                </a:cxnLst>
                <a:rect l="0" t="0" r="0" b="0"/>
                <a:pathLst>
                  <a:path w="18" h="23">
                    <a:moveTo>
                      <a:pt x="12" y="23"/>
                    </a:moveTo>
                    <a:lnTo>
                      <a:pt x="18" y="17"/>
                    </a:lnTo>
                    <a:lnTo>
                      <a:pt x="18" y="5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6" y="23"/>
                    </a:lnTo>
                    <a:lnTo>
                      <a:pt x="12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フリーフォーム 57"/>
              <p:cNvSpPr>
                <a:spLocks/>
              </p:cNvSpPr>
              <p:nvPr/>
            </p:nvSpPr>
            <p:spPr bwMode="auto">
              <a:xfrm>
                <a:off x="2681" y="1963"/>
                <a:ext cx="18" cy="30"/>
              </a:xfrm>
              <a:custGeom>
                <a:avLst/>
                <a:gdLst/>
                <a:ahLst/>
                <a:cxnLst>
                  <a:cxn ang="0">
                    <a:pos x="18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12" y="18"/>
                  </a:cxn>
                  <a:cxn ang="0">
                    <a:pos x="18" y="18"/>
                  </a:cxn>
                </a:cxnLst>
                <a:rect l="0" t="0" r="0" b="0"/>
                <a:pathLst>
                  <a:path w="18" h="30">
                    <a:moveTo>
                      <a:pt x="18" y="18"/>
                    </a:move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フリーフォーム 58"/>
              <p:cNvSpPr>
                <a:spLocks/>
              </p:cNvSpPr>
              <p:nvPr/>
            </p:nvSpPr>
            <p:spPr bwMode="auto">
              <a:xfrm>
                <a:off x="2828" y="2075"/>
                <a:ext cx="29" cy="23"/>
              </a:xfrm>
              <a:custGeom>
                <a:avLst/>
                <a:gdLst/>
                <a:ahLst/>
                <a:cxnLst>
                  <a:cxn ang="0">
                    <a:pos x="24" y="23"/>
                  </a:cxn>
                  <a:cxn ang="0">
                    <a:pos x="29" y="18"/>
                  </a:cxn>
                  <a:cxn ang="0">
                    <a:pos x="29" y="12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6" y="23"/>
                  </a:cxn>
                  <a:cxn ang="0">
                    <a:pos x="12" y="23"/>
                  </a:cxn>
                  <a:cxn ang="0">
                    <a:pos x="24" y="23"/>
                  </a:cxn>
                </a:cxnLst>
                <a:rect l="0" t="0" r="0" b="0"/>
                <a:pathLst>
                  <a:path w="29" h="23">
                    <a:moveTo>
                      <a:pt x="24" y="23"/>
                    </a:moveTo>
                    <a:lnTo>
                      <a:pt x="29" y="18"/>
                    </a:lnTo>
                    <a:lnTo>
                      <a:pt x="29" y="12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23"/>
                    </a:lnTo>
                    <a:lnTo>
                      <a:pt x="12" y="23"/>
                    </a:lnTo>
                    <a:lnTo>
                      <a:pt x="24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フリーフォーム 59"/>
              <p:cNvSpPr>
                <a:spLocks/>
              </p:cNvSpPr>
              <p:nvPr/>
            </p:nvSpPr>
            <p:spPr bwMode="auto">
              <a:xfrm>
                <a:off x="2564" y="1130"/>
                <a:ext cx="129" cy="123"/>
              </a:xfrm>
              <a:custGeom>
                <a:avLst/>
                <a:gdLst/>
                <a:ahLst/>
                <a:cxnLst>
                  <a:cxn ang="0">
                    <a:pos x="117" y="53"/>
                  </a:cxn>
                  <a:cxn ang="0">
                    <a:pos x="106" y="30"/>
                  </a:cxn>
                  <a:cxn ang="0">
                    <a:pos x="94" y="18"/>
                  </a:cxn>
                  <a:cxn ang="0">
                    <a:pos x="71" y="0"/>
                  </a:cxn>
                  <a:cxn ang="0">
                    <a:pos x="47" y="0"/>
                  </a:cxn>
                  <a:cxn ang="0">
                    <a:pos x="24" y="0"/>
                  </a:cxn>
                  <a:cxn ang="0">
                    <a:pos x="12" y="18"/>
                  </a:cxn>
                  <a:cxn ang="0">
                    <a:pos x="0" y="30"/>
                  </a:cxn>
                  <a:cxn ang="0">
                    <a:pos x="0" y="59"/>
                  </a:cxn>
                  <a:cxn ang="0">
                    <a:pos x="6" y="82"/>
                  </a:cxn>
                  <a:cxn ang="0">
                    <a:pos x="12" y="94"/>
                  </a:cxn>
                  <a:cxn ang="0">
                    <a:pos x="41" y="112"/>
                  </a:cxn>
                  <a:cxn ang="0">
                    <a:pos x="65" y="112"/>
                  </a:cxn>
                  <a:cxn ang="0">
                    <a:pos x="94" y="112"/>
                  </a:cxn>
                  <a:cxn ang="0">
                    <a:pos x="106" y="123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29" y="112"/>
                  </a:cxn>
                  <a:cxn ang="0">
                    <a:pos x="112" y="94"/>
                  </a:cxn>
                  <a:cxn ang="0">
                    <a:pos x="112" y="88"/>
                  </a:cxn>
                  <a:cxn ang="0">
                    <a:pos x="112" y="82"/>
                  </a:cxn>
                  <a:cxn ang="0">
                    <a:pos x="112" y="53"/>
                  </a:cxn>
                  <a:cxn ang="0">
                    <a:pos x="117" y="53"/>
                  </a:cxn>
                </a:cxnLst>
                <a:rect l="0" t="0" r="0" b="0"/>
                <a:pathLst>
                  <a:path w="129" h="123">
                    <a:moveTo>
                      <a:pt x="117" y="53"/>
                    </a:moveTo>
                    <a:lnTo>
                      <a:pt x="106" y="30"/>
                    </a:lnTo>
                    <a:lnTo>
                      <a:pt x="94" y="18"/>
                    </a:lnTo>
                    <a:lnTo>
                      <a:pt x="71" y="0"/>
                    </a:lnTo>
                    <a:lnTo>
                      <a:pt x="47" y="0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0" y="30"/>
                    </a:lnTo>
                    <a:lnTo>
                      <a:pt x="0" y="59"/>
                    </a:lnTo>
                    <a:lnTo>
                      <a:pt x="6" y="82"/>
                    </a:lnTo>
                    <a:lnTo>
                      <a:pt x="12" y="94"/>
                    </a:lnTo>
                    <a:lnTo>
                      <a:pt x="41" y="112"/>
                    </a:lnTo>
                    <a:lnTo>
                      <a:pt x="65" y="112"/>
                    </a:lnTo>
                    <a:lnTo>
                      <a:pt x="94" y="112"/>
                    </a:lnTo>
                    <a:lnTo>
                      <a:pt x="106" y="123"/>
                    </a:lnTo>
                    <a:lnTo>
                      <a:pt x="112" y="123"/>
                    </a:lnTo>
                    <a:lnTo>
                      <a:pt x="117" y="118"/>
                    </a:lnTo>
                    <a:lnTo>
                      <a:pt x="129" y="112"/>
                    </a:lnTo>
                    <a:lnTo>
                      <a:pt x="112" y="94"/>
                    </a:lnTo>
                    <a:lnTo>
                      <a:pt x="112" y="88"/>
                    </a:lnTo>
                    <a:lnTo>
                      <a:pt x="112" y="82"/>
                    </a:lnTo>
                    <a:lnTo>
                      <a:pt x="112" y="53"/>
                    </a:lnTo>
                    <a:lnTo>
                      <a:pt x="117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フリーフォーム 60"/>
              <p:cNvSpPr>
                <a:spLocks/>
              </p:cNvSpPr>
              <p:nvPr/>
            </p:nvSpPr>
            <p:spPr bwMode="auto">
              <a:xfrm>
                <a:off x="2382" y="672"/>
                <a:ext cx="47" cy="59"/>
              </a:xfrm>
              <a:custGeom>
                <a:avLst/>
                <a:gdLst/>
                <a:ahLst/>
                <a:cxnLst>
                  <a:cxn ang="0">
                    <a:pos x="41" y="59"/>
                  </a:cxn>
                  <a:cxn ang="0">
                    <a:pos x="47" y="42"/>
                  </a:cxn>
                  <a:cxn ang="0">
                    <a:pos x="47" y="30"/>
                  </a:cxn>
                  <a:cxn ang="0">
                    <a:pos x="35" y="6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36"/>
                  </a:cxn>
                  <a:cxn ang="0">
                    <a:pos x="12" y="47"/>
                  </a:cxn>
                  <a:cxn ang="0">
                    <a:pos x="30" y="59"/>
                  </a:cxn>
                  <a:cxn ang="0">
                    <a:pos x="35" y="59"/>
                  </a:cxn>
                  <a:cxn ang="0">
                    <a:pos x="35" y="59"/>
                  </a:cxn>
                  <a:cxn ang="0">
                    <a:pos x="41" y="59"/>
                  </a:cxn>
                </a:cxnLst>
                <a:rect l="0" t="0" r="0" b="0"/>
                <a:pathLst>
                  <a:path w="47" h="59">
                    <a:moveTo>
                      <a:pt x="41" y="59"/>
                    </a:moveTo>
                    <a:lnTo>
                      <a:pt x="47" y="42"/>
                    </a:lnTo>
                    <a:lnTo>
                      <a:pt x="47" y="30"/>
                    </a:lnTo>
                    <a:lnTo>
                      <a:pt x="35" y="6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36"/>
                    </a:lnTo>
                    <a:lnTo>
                      <a:pt x="12" y="47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35" y="59"/>
                    </a:lnTo>
                    <a:lnTo>
                      <a:pt x="41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フリーフォーム 61"/>
              <p:cNvSpPr>
                <a:spLocks/>
              </p:cNvSpPr>
              <p:nvPr/>
            </p:nvSpPr>
            <p:spPr bwMode="auto">
              <a:xfrm>
                <a:off x="2734" y="860"/>
                <a:ext cx="59" cy="65"/>
              </a:xfrm>
              <a:custGeom>
                <a:avLst/>
                <a:gdLst/>
                <a:ahLst/>
                <a:cxnLst>
                  <a:cxn ang="0">
                    <a:pos x="59" y="47"/>
                  </a:cxn>
                  <a:cxn ang="0">
                    <a:pos x="59" y="18"/>
                  </a:cxn>
                  <a:cxn ang="0">
                    <a:pos x="53" y="6"/>
                  </a:cxn>
                  <a:cxn ang="0">
                    <a:pos x="35" y="0"/>
                  </a:cxn>
                  <a:cxn ang="0">
                    <a:pos x="24" y="0"/>
                  </a:cxn>
                  <a:cxn ang="0">
                    <a:pos x="6" y="6"/>
                  </a:cxn>
                  <a:cxn ang="0">
                    <a:pos x="0" y="12"/>
                  </a:cxn>
                  <a:cxn ang="0">
                    <a:pos x="0" y="30"/>
                  </a:cxn>
                  <a:cxn ang="0">
                    <a:pos x="6" y="59"/>
                  </a:cxn>
                  <a:cxn ang="0">
                    <a:pos x="30" y="65"/>
                  </a:cxn>
                  <a:cxn ang="0">
                    <a:pos x="53" y="65"/>
                  </a:cxn>
                  <a:cxn ang="0">
                    <a:pos x="59" y="59"/>
                  </a:cxn>
                  <a:cxn ang="0">
                    <a:pos x="59" y="59"/>
                  </a:cxn>
                  <a:cxn ang="0">
                    <a:pos x="59" y="47"/>
                  </a:cxn>
                </a:cxnLst>
                <a:rect l="0" t="0" r="0" b="0"/>
                <a:pathLst>
                  <a:path w="59" h="65">
                    <a:moveTo>
                      <a:pt x="59" y="47"/>
                    </a:moveTo>
                    <a:lnTo>
                      <a:pt x="59" y="18"/>
                    </a:lnTo>
                    <a:lnTo>
                      <a:pt x="53" y="6"/>
                    </a:lnTo>
                    <a:lnTo>
                      <a:pt x="35" y="0"/>
                    </a:lnTo>
                    <a:lnTo>
                      <a:pt x="24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6" y="59"/>
                    </a:lnTo>
                    <a:lnTo>
                      <a:pt x="30" y="65"/>
                    </a:lnTo>
                    <a:lnTo>
                      <a:pt x="53" y="65"/>
                    </a:lnTo>
                    <a:lnTo>
                      <a:pt x="59" y="59"/>
                    </a:lnTo>
                    <a:lnTo>
                      <a:pt x="59" y="59"/>
                    </a:lnTo>
                    <a:lnTo>
                      <a:pt x="59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フリーフォーム 62"/>
              <p:cNvSpPr>
                <a:spLocks/>
              </p:cNvSpPr>
              <p:nvPr/>
            </p:nvSpPr>
            <p:spPr bwMode="auto">
              <a:xfrm>
                <a:off x="2805" y="708"/>
                <a:ext cx="94" cy="135"/>
              </a:xfrm>
              <a:custGeom>
                <a:avLst/>
                <a:gdLst/>
                <a:ahLst/>
                <a:cxnLst>
                  <a:cxn ang="0">
                    <a:pos x="58" y="129"/>
                  </a:cxn>
                  <a:cxn ang="0">
                    <a:pos x="52" y="105"/>
                  </a:cxn>
                  <a:cxn ang="0">
                    <a:pos x="58" y="88"/>
                  </a:cxn>
                  <a:cxn ang="0">
                    <a:pos x="64" y="76"/>
                  </a:cxn>
                  <a:cxn ang="0">
                    <a:pos x="82" y="70"/>
                  </a:cxn>
                  <a:cxn ang="0">
                    <a:pos x="88" y="64"/>
                  </a:cxn>
                  <a:cxn ang="0">
                    <a:pos x="94" y="52"/>
                  </a:cxn>
                  <a:cxn ang="0">
                    <a:pos x="94" y="29"/>
                  </a:cxn>
                  <a:cxn ang="0">
                    <a:pos x="82" y="11"/>
                  </a:cxn>
                  <a:cxn ang="0">
                    <a:pos x="64" y="6"/>
                  </a:cxn>
                  <a:cxn ang="0">
                    <a:pos x="52" y="0"/>
                  </a:cxn>
                  <a:cxn ang="0">
                    <a:pos x="29" y="11"/>
                  </a:cxn>
                  <a:cxn ang="0">
                    <a:pos x="23" y="23"/>
                  </a:cxn>
                  <a:cxn ang="0">
                    <a:pos x="23" y="35"/>
                  </a:cxn>
                  <a:cxn ang="0">
                    <a:pos x="29" y="58"/>
                  </a:cxn>
                  <a:cxn ang="0">
                    <a:pos x="29" y="70"/>
                  </a:cxn>
                  <a:cxn ang="0">
                    <a:pos x="17" y="88"/>
                  </a:cxn>
                  <a:cxn ang="0">
                    <a:pos x="0" y="94"/>
                  </a:cxn>
                  <a:cxn ang="0">
                    <a:pos x="0" y="99"/>
                  </a:cxn>
                  <a:cxn ang="0">
                    <a:pos x="11" y="123"/>
                  </a:cxn>
                  <a:cxn ang="0">
                    <a:pos x="17" y="129"/>
                  </a:cxn>
                  <a:cxn ang="0">
                    <a:pos x="23" y="135"/>
                  </a:cxn>
                  <a:cxn ang="0">
                    <a:pos x="47" y="135"/>
                  </a:cxn>
                  <a:cxn ang="0">
                    <a:pos x="52" y="129"/>
                  </a:cxn>
                  <a:cxn ang="0">
                    <a:pos x="58" y="129"/>
                  </a:cxn>
                </a:cxnLst>
                <a:rect l="0" t="0" r="0" b="0"/>
                <a:pathLst>
                  <a:path w="94" h="135">
                    <a:moveTo>
                      <a:pt x="58" y="129"/>
                    </a:moveTo>
                    <a:lnTo>
                      <a:pt x="52" y="105"/>
                    </a:lnTo>
                    <a:lnTo>
                      <a:pt x="58" y="88"/>
                    </a:lnTo>
                    <a:lnTo>
                      <a:pt x="64" y="76"/>
                    </a:lnTo>
                    <a:lnTo>
                      <a:pt x="82" y="70"/>
                    </a:lnTo>
                    <a:lnTo>
                      <a:pt x="88" y="64"/>
                    </a:lnTo>
                    <a:lnTo>
                      <a:pt x="94" y="52"/>
                    </a:lnTo>
                    <a:lnTo>
                      <a:pt x="94" y="29"/>
                    </a:lnTo>
                    <a:lnTo>
                      <a:pt x="82" y="11"/>
                    </a:lnTo>
                    <a:lnTo>
                      <a:pt x="64" y="6"/>
                    </a:lnTo>
                    <a:lnTo>
                      <a:pt x="52" y="0"/>
                    </a:lnTo>
                    <a:lnTo>
                      <a:pt x="29" y="11"/>
                    </a:lnTo>
                    <a:lnTo>
                      <a:pt x="23" y="23"/>
                    </a:lnTo>
                    <a:lnTo>
                      <a:pt x="23" y="35"/>
                    </a:lnTo>
                    <a:lnTo>
                      <a:pt x="29" y="58"/>
                    </a:lnTo>
                    <a:lnTo>
                      <a:pt x="29" y="70"/>
                    </a:lnTo>
                    <a:lnTo>
                      <a:pt x="17" y="88"/>
                    </a:lnTo>
                    <a:lnTo>
                      <a:pt x="0" y="94"/>
                    </a:lnTo>
                    <a:lnTo>
                      <a:pt x="0" y="99"/>
                    </a:lnTo>
                    <a:lnTo>
                      <a:pt x="11" y="123"/>
                    </a:lnTo>
                    <a:lnTo>
                      <a:pt x="17" y="129"/>
                    </a:lnTo>
                    <a:lnTo>
                      <a:pt x="23" y="135"/>
                    </a:lnTo>
                    <a:lnTo>
                      <a:pt x="47" y="135"/>
                    </a:lnTo>
                    <a:lnTo>
                      <a:pt x="52" y="129"/>
                    </a:lnTo>
                    <a:lnTo>
                      <a:pt x="58" y="1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フリーフォーム 63"/>
              <p:cNvSpPr>
                <a:spLocks/>
              </p:cNvSpPr>
              <p:nvPr/>
            </p:nvSpPr>
            <p:spPr bwMode="auto">
              <a:xfrm>
                <a:off x="2928" y="667"/>
                <a:ext cx="53" cy="41"/>
              </a:xfrm>
              <a:custGeom>
                <a:avLst/>
                <a:gdLst/>
                <a:ahLst/>
                <a:cxnLst>
                  <a:cxn ang="0">
                    <a:pos x="53" y="35"/>
                  </a:cxn>
                  <a:cxn ang="0">
                    <a:pos x="47" y="17"/>
                  </a:cxn>
                  <a:cxn ang="0">
                    <a:pos x="35" y="5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6" y="5"/>
                  </a:cxn>
                  <a:cxn ang="0">
                    <a:pos x="0" y="11"/>
                  </a:cxn>
                  <a:cxn ang="0">
                    <a:pos x="6" y="23"/>
                  </a:cxn>
                  <a:cxn ang="0">
                    <a:pos x="17" y="41"/>
                  </a:cxn>
                  <a:cxn ang="0">
                    <a:pos x="29" y="41"/>
                  </a:cxn>
                  <a:cxn ang="0">
                    <a:pos x="47" y="41"/>
                  </a:cxn>
                  <a:cxn ang="0">
                    <a:pos x="47" y="35"/>
                  </a:cxn>
                  <a:cxn ang="0">
                    <a:pos x="53" y="35"/>
                  </a:cxn>
                </a:cxnLst>
                <a:rect l="0" t="0" r="0" b="0"/>
                <a:pathLst>
                  <a:path w="53" h="41">
                    <a:moveTo>
                      <a:pt x="53" y="35"/>
                    </a:moveTo>
                    <a:lnTo>
                      <a:pt x="47" y="17"/>
                    </a:lnTo>
                    <a:lnTo>
                      <a:pt x="35" y="5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6" y="5"/>
                    </a:lnTo>
                    <a:lnTo>
                      <a:pt x="0" y="11"/>
                    </a:lnTo>
                    <a:lnTo>
                      <a:pt x="6" y="23"/>
                    </a:lnTo>
                    <a:lnTo>
                      <a:pt x="17" y="41"/>
                    </a:lnTo>
                    <a:lnTo>
                      <a:pt x="29" y="41"/>
                    </a:lnTo>
                    <a:lnTo>
                      <a:pt x="47" y="41"/>
                    </a:lnTo>
                    <a:lnTo>
                      <a:pt x="47" y="35"/>
                    </a:lnTo>
                    <a:lnTo>
                      <a:pt x="53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フリーフォーム 64"/>
              <p:cNvSpPr>
                <a:spLocks/>
              </p:cNvSpPr>
              <p:nvPr/>
            </p:nvSpPr>
            <p:spPr bwMode="auto">
              <a:xfrm>
                <a:off x="2869" y="561"/>
                <a:ext cx="41" cy="29"/>
              </a:xfrm>
              <a:custGeom>
                <a:avLst/>
                <a:gdLst/>
                <a:ahLst/>
                <a:cxnLst>
                  <a:cxn ang="0">
                    <a:pos x="30" y="29"/>
                  </a:cxn>
                  <a:cxn ang="0">
                    <a:pos x="41" y="23"/>
                  </a:cxn>
                  <a:cxn ang="0">
                    <a:pos x="30" y="18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12" y="12"/>
                  </a:cxn>
                  <a:cxn ang="0">
                    <a:pos x="0" y="23"/>
                  </a:cxn>
                  <a:cxn ang="0">
                    <a:pos x="12" y="29"/>
                  </a:cxn>
                  <a:cxn ang="0">
                    <a:pos x="24" y="29"/>
                  </a:cxn>
                  <a:cxn ang="0">
                    <a:pos x="30" y="29"/>
                  </a:cxn>
                </a:cxnLst>
                <a:rect l="0" t="0" r="0" b="0"/>
                <a:pathLst>
                  <a:path w="41" h="29">
                    <a:moveTo>
                      <a:pt x="30" y="29"/>
                    </a:moveTo>
                    <a:lnTo>
                      <a:pt x="41" y="23"/>
                    </a:lnTo>
                    <a:lnTo>
                      <a:pt x="30" y="18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23"/>
                    </a:lnTo>
                    <a:lnTo>
                      <a:pt x="12" y="29"/>
                    </a:lnTo>
                    <a:lnTo>
                      <a:pt x="24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フリーフォーム 65"/>
              <p:cNvSpPr>
                <a:spLocks/>
              </p:cNvSpPr>
              <p:nvPr/>
            </p:nvSpPr>
            <p:spPr bwMode="auto">
              <a:xfrm>
                <a:off x="2922" y="432"/>
                <a:ext cx="53" cy="23"/>
              </a:xfrm>
              <a:custGeom>
                <a:avLst/>
                <a:gdLst/>
                <a:ahLst/>
                <a:cxnLst>
                  <a:cxn ang="0">
                    <a:pos x="6" y="23"/>
                  </a:cxn>
                  <a:cxn ang="0">
                    <a:pos x="35" y="6"/>
                  </a:cxn>
                  <a:cxn ang="0">
                    <a:pos x="53" y="0"/>
                  </a:cxn>
                  <a:cxn ang="0">
                    <a:pos x="23" y="0"/>
                  </a:cxn>
                  <a:cxn ang="0">
                    <a:pos x="6" y="17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6" y="23"/>
                  </a:cxn>
                </a:cxnLst>
                <a:rect l="0" t="0" r="0" b="0"/>
                <a:pathLst>
                  <a:path w="53" h="23">
                    <a:moveTo>
                      <a:pt x="6" y="23"/>
                    </a:moveTo>
                    <a:lnTo>
                      <a:pt x="35" y="6"/>
                    </a:lnTo>
                    <a:lnTo>
                      <a:pt x="53" y="0"/>
                    </a:lnTo>
                    <a:lnTo>
                      <a:pt x="23" y="0"/>
                    </a:lnTo>
                    <a:lnTo>
                      <a:pt x="6" y="1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6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フリーフォーム 66"/>
              <p:cNvSpPr>
                <a:spLocks/>
              </p:cNvSpPr>
              <p:nvPr/>
            </p:nvSpPr>
            <p:spPr bwMode="auto">
              <a:xfrm>
                <a:off x="2547" y="449"/>
                <a:ext cx="23" cy="36"/>
              </a:xfrm>
              <a:custGeom>
                <a:avLst/>
                <a:gdLst/>
                <a:ahLst/>
                <a:cxnLst>
                  <a:cxn ang="0">
                    <a:pos x="23" y="30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5" y="30"/>
                  </a:cxn>
                  <a:cxn ang="0">
                    <a:pos x="17" y="36"/>
                  </a:cxn>
                  <a:cxn ang="0">
                    <a:pos x="17" y="30"/>
                  </a:cxn>
                  <a:cxn ang="0">
                    <a:pos x="23" y="30"/>
                  </a:cxn>
                </a:cxnLst>
                <a:rect l="0" t="0" r="0" b="0"/>
                <a:pathLst>
                  <a:path w="23" h="36">
                    <a:moveTo>
                      <a:pt x="23" y="30"/>
                    </a:moveTo>
                    <a:lnTo>
                      <a:pt x="23" y="18"/>
                    </a:lnTo>
                    <a:lnTo>
                      <a:pt x="17" y="6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5" y="30"/>
                    </a:lnTo>
                    <a:lnTo>
                      <a:pt x="17" y="36"/>
                    </a:lnTo>
                    <a:lnTo>
                      <a:pt x="17" y="30"/>
                    </a:lnTo>
                    <a:lnTo>
                      <a:pt x="23" y="3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フリーフォーム 67"/>
              <p:cNvSpPr>
                <a:spLocks/>
              </p:cNvSpPr>
              <p:nvPr/>
            </p:nvSpPr>
            <p:spPr bwMode="auto">
              <a:xfrm>
                <a:off x="429" y="3266"/>
                <a:ext cx="111" cy="88"/>
              </a:xfrm>
              <a:custGeom>
                <a:avLst/>
                <a:gdLst/>
                <a:ahLst/>
                <a:cxnLst>
                  <a:cxn ang="0">
                    <a:pos x="82" y="71"/>
                  </a:cxn>
                  <a:cxn ang="0">
                    <a:pos x="105" y="59"/>
                  </a:cxn>
                  <a:cxn ang="0">
                    <a:pos x="111" y="41"/>
                  </a:cxn>
                  <a:cxn ang="0">
                    <a:pos x="111" y="29"/>
                  </a:cxn>
                  <a:cxn ang="0">
                    <a:pos x="105" y="18"/>
                  </a:cxn>
                  <a:cxn ang="0">
                    <a:pos x="94" y="6"/>
                  </a:cxn>
                  <a:cxn ang="0">
                    <a:pos x="76" y="0"/>
                  </a:cxn>
                  <a:cxn ang="0">
                    <a:pos x="41" y="0"/>
                  </a:cxn>
                  <a:cxn ang="0">
                    <a:pos x="29" y="6"/>
                  </a:cxn>
                  <a:cxn ang="0">
                    <a:pos x="11" y="24"/>
                  </a:cxn>
                  <a:cxn ang="0">
                    <a:pos x="0" y="35"/>
                  </a:cxn>
                  <a:cxn ang="0">
                    <a:pos x="0" y="53"/>
                  </a:cxn>
                  <a:cxn ang="0">
                    <a:pos x="6" y="71"/>
                  </a:cxn>
                  <a:cxn ang="0">
                    <a:pos x="17" y="88"/>
                  </a:cxn>
                  <a:cxn ang="0">
                    <a:pos x="41" y="88"/>
                  </a:cxn>
                  <a:cxn ang="0">
                    <a:pos x="70" y="88"/>
                  </a:cxn>
                  <a:cxn ang="0">
                    <a:pos x="76" y="71"/>
                  </a:cxn>
                  <a:cxn ang="0">
                    <a:pos x="82" y="71"/>
                  </a:cxn>
                </a:cxnLst>
                <a:rect l="0" t="0" r="0" b="0"/>
                <a:pathLst>
                  <a:path w="111" h="88">
                    <a:moveTo>
                      <a:pt x="82" y="71"/>
                    </a:moveTo>
                    <a:lnTo>
                      <a:pt x="105" y="59"/>
                    </a:lnTo>
                    <a:lnTo>
                      <a:pt x="111" y="41"/>
                    </a:lnTo>
                    <a:lnTo>
                      <a:pt x="111" y="29"/>
                    </a:lnTo>
                    <a:lnTo>
                      <a:pt x="105" y="18"/>
                    </a:lnTo>
                    <a:lnTo>
                      <a:pt x="94" y="6"/>
                    </a:lnTo>
                    <a:lnTo>
                      <a:pt x="76" y="0"/>
                    </a:lnTo>
                    <a:lnTo>
                      <a:pt x="41" y="0"/>
                    </a:lnTo>
                    <a:lnTo>
                      <a:pt x="29" y="6"/>
                    </a:lnTo>
                    <a:lnTo>
                      <a:pt x="11" y="24"/>
                    </a:lnTo>
                    <a:lnTo>
                      <a:pt x="0" y="35"/>
                    </a:lnTo>
                    <a:lnTo>
                      <a:pt x="0" y="53"/>
                    </a:lnTo>
                    <a:lnTo>
                      <a:pt x="6" y="71"/>
                    </a:lnTo>
                    <a:lnTo>
                      <a:pt x="17" y="88"/>
                    </a:lnTo>
                    <a:lnTo>
                      <a:pt x="41" y="88"/>
                    </a:lnTo>
                    <a:lnTo>
                      <a:pt x="70" y="88"/>
                    </a:lnTo>
                    <a:lnTo>
                      <a:pt x="76" y="71"/>
                    </a:lnTo>
                    <a:lnTo>
                      <a:pt x="82" y="7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フリーフォーム 68"/>
              <p:cNvSpPr>
                <a:spLocks/>
              </p:cNvSpPr>
              <p:nvPr/>
            </p:nvSpPr>
            <p:spPr bwMode="auto">
              <a:xfrm>
                <a:off x="417" y="3413"/>
                <a:ext cx="106" cy="64"/>
              </a:xfrm>
              <a:custGeom>
                <a:avLst/>
                <a:gdLst/>
                <a:ahLst/>
                <a:cxnLst>
                  <a:cxn ang="0">
                    <a:pos x="106" y="35"/>
                  </a:cxn>
                  <a:cxn ang="0">
                    <a:pos x="94" y="17"/>
                  </a:cxn>
                  <a:cxn ang="0">
                    <a:pos x="82" y="6"/>
                  </a:cxn>
                  <a:cxn ang="0">
                    <a:pos x="53" y="0"/>
                  </a:cxn>
                  <a:cxn ang="0">
                    <a:pos x="29" y="0"/>
                  </a:cxn>
                  <a:cxn ang="0">
                    <a:pos x="12" y="12"/>
                  </a:cxn>
                  <a:cxn ang="0">
                    <a:pos x="0" y="29"/>
                  </a:cxn>
                  <a:cxn ang="0">
                    <a:pos x="12" y="47"/>
                  </a:cxn>
                  <a:cxn ang="0">
                    <a:pos x="18" y="59"/>
                  </a:cxn>
                  <a:cxn ang="0">
                    <a:pos x="47" y="64"/>
                  </a:cxn>
                  <a:cxn ang="0">
                    <a:pos x="82" y="59"/>
                  </a:cxn>
                  <a:cxn ang="0">
                    <a:pos x="94" y="47"/>
                  </a:cxn>
                  <a:cxn ang="0">
                    <a:pos x="94" y="35"/>
                  </a:cxn>
                  <a:cxn ang="0">
                    <a:pos x="106" y="35"/>
                  </a:cxn>
                </a:cxnLst>
                <a:rect l="0" t="0" r="0" b="0"/>
                <a:pathLst>
                  <a:path w="106" h="64">
                    <a:moveTo>
                      <a:pt x="106" y="35"/>
                    </a:moveTo>
                    <a:lnTo>
                      <a:pt x="94" y="17"/>
                    </a:lnTo>
                    <a:lnTo>
                      <a:pt x="82" y="6"/>
                    </a:lnTo>
                    <a:lnTo>
                      <a:pt x="53" y="0"/>
                    </a:lnTo>
                    <a:lnTo>
                      <a:pt x="29" y="0"/>
                    </a:lnTo>
                    <a:lnTo>
                      <a:pt x="12" y="12"/>
                    </a:lnTo>
                    <a:lnTo>
                      <a:pt x="0" y="29"/>
                    </a:lnTo>
                    <a:lnTo>
                      <a:pt x="12" y="47"/>
                    </a:lnTo>
                    <a:lnTo>
                      <a:pt x="18" y="59"/>
                    </a:lnTo>
                    <a:lnTo>
                      <a:pt x="47" y="64"/>
                    </a:lnTo>
                    <a:lnTo>
                      <a:pt x="82" y="59"/>
                    </a:lnTo>
                    <a:lnTo>
                      <a:pt x="94" y="47"/>
                    </a:lnTo>
                    <a:lnTo>
                      <a:pt x="94" y="35"/>
                    </a:lnTo>
                    <a:lnTo>
                      <a:pt x="106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フリーフォーム 69"/>
              <p:cNvSpPr>
                <a:spLocks/>
              </p:cNvSpPr>
              <p:nvPr/>
            </p:nvSpPr>
            <p:spPr bwMode="auto">
              <a:xfrm>
                <a:off x="710" y="3231"/>
                <a:ext cx="106" cy="64"/>
              </a:xfrm>
              <a:custGeom>
                <a:avLst/>
                <a:gdLst/>
                <a:ahLst/>
                <a:cxnLst>
                  <a:cxn ang="0">
                    <a:pos x="47" y="59"/>
                  </a:cxn>
                  <a:cxn ang="0">
                    <a:pos x="71" y="64"/>
                  </a:cxn>
                  <a:cxn ang="0">
                    <a:pos x="82" y="59"/>
                  </a:cxn>
                  <a:cxn ang="0">
                    <a:pos x="100" y="41"/>
                  </a:cxn>
                  <a:cxn ang="0">
                    <a:pos x="106" y="29"/>
                  </a:cxn>
                  <a:cxn ang="0">
                    <a:pos x="100" y="6"/>
                  </a:cxn>
                  <a:cxn ang="0">
                    <a:pos x="94" y="0"/>
                  </a:cxn>
                  <a:cxn ang="0">
                    <a:pos x="65" y="0"/>
                  </a:cxn>
                  <a:cxn ang="0">
                    <a:pos x="24" y="12"/>
                  </a:cxn>
                  <a:cxn ang="0">
                    <a:pos x="0" y="41"/>
                  </a:cxn>
                  <a:cxn ang="0">
                    <a:pos x="6" y="53"/>
                  </a:cxn>
                  <a:cxn ang="0">
                    <a:pos x="18" y="59"/>
                  </a:cxn>
                  <a:cxn ang="0">
                    <a:pos x="41" y="59"/>
                  </a:cxn>
                  <a:cxn ang="0">
                    <a:pos x="47" y="59"/>
                  </a:cxn>
                </a:cxnLst>
                <a:rect l="0" t="0" r="0" b="0"/>
                <a:pathLst>
                  <a:path w="106" h="64">
                    <a:moveTo>
                      <a:pt x="47" y="59"/>
                    </a:moveTo>
                    <a:lnTo>
                      <a:pt x="71" y="64"/>
                    </a:lnTo>
                    <a:lnTo>
                      <a:pt x="82" y="59"/>
                    </a:lnTo>
                    <a:lnTo>
                      <a:pt x="100" y="41"/>
                    </a:lnTo>
                    <a:lnTo>
                      <a:pt x="106" y="29"/>
                    </a:lnTo>
                    <a:lnTo>
                      <a:pt x="100" y="6"/>
                    </a:lnTo>
                    <a:lnTo>
                      <a:pt x="94" y="0"/>
                    </a:lnTo>
                    <a:lnTo>
                      <a:pt x="65" y="0"/>
                    </a:lnTo>
                    <a:lnTo>
                      <a:pt x="24" y="12"/>
                    </a:lnTo>
                    <a:lnTo>
                      <a:pt x="0" y="41"/>
                    </a:lnTo>
                    <a:lnTo>
                      <a:pt x="6" y="53"/>
                    </a:lnTo>
                    <a:lnTo>
                      <a:pt x="18" y="59"/>
                    </a:lnTo>
                    <a:lnTo>
                      <a:pt x="41" y="59"/>
                    </a:lnTo>
                    <a:lnTo>
                      <a:pt x="47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フリーフォーム 70"/>
              <p:cNvSpPr>
                <a:spLocks/>
              </p:cNvSpPr>
              <p:nvPr/>
            </p:nvSpPr>
            <p:spPr bwMode="auto">
              <a:xfrm>
                <a:off x="751" y="3307"/>
                <a:ext cx="118" cy="118"/>
              </a:xfrm>
              <a:custGeom>
                <a:avLst/>
                <a:gdLst/>
                <a:ahLst/>
                <a:cxnLst>
                  <a:cxn ang="0">
                    <a:pos x="118" y="47"/>
                  </a:cxn>
                  <a:cxn ang="0">
                    <a:pos x="106" y="24"/>
                  </a:cxn>
                  <a:cxn ang="0">
                    <a:pos x="100" y="12"/>
                  </a:cxn>
                  <a:cxn ang="0">
                    <a:pos x="88" y="0"/>
                  </a:cxn>
                  <a:cxn ang="0">
                    <a:pos x="65" y="0"/>
                  </a:cxn>
                  <a:cxn ang="0">
                    <a:pos x="41" y="0"/>
                  </a:cxn>
                  <a:cxn ang="0">
                    <a:pos x="24" y="18"/>
                  </a:cxn>
                  <a:cxn ang="0">
                    <a:pos x="6" y="30"/>
                  </a:cxn>
                  <a:cxn ang="0">
                    <a:pos x="0" y="47"/>
                  </a:cxn>
                  <a:cxn ang="0">
                    <a:pos x="0" y="71"/>
                  </a:cxn>
                  <a:cxn ang="0">
                    <a:pos x="0" y="82"/>
                  </a:cxn>
                  <a:cxn ang="0">
                    <a:pos x="12" y="106"/>
                  </a:cxn>
                  <a:cxn ang="0">
                    <a:pos x="41" y="118"/>
                  </a:cxn>
                  <a:cxn ang="0">
                    <a:pos x="65" y="112"/>
                  </a:cxn>
                  <a:cxn ang="0">
                    <a:pos x="88" y="94"/>
                  </a:cxn>
                  <a:cxn ang="0">
                    <a:pos x="118" y="76"/>
                  </a:cxn>
                  <a:cxn ang="0">
                    <a:pos x="118" y="53"/>
                  </a:cxn>
                  <a:cxn ang="0">
                    <a:pos x="118" y="47"/>
                  </a:cxn>
                </a:cxnLst>
                <a:rect l="0" t="0" r="0" b="0"/>
                <a:pathLst>
                  <a:path w="118" h="118">
                    <a:moveTo>
                      <a:pt x="118" y="47"/>
                    </a:moveTo>
                    <a:lnTo>
                      <a:pt x="106" y="24"/>
                    </a:lnTo>
                    <a:lnTo>
                      <a:pt x="100" y="12"/>
                    </a:lnTo>
                    <a:lnTo>
                      <a:pt x="88" y="0"/>
                    </a:lnTo>
                    <a:lnTo>
                      <a:pt x="65" y="0"/>
                    </a:lnTo>
                    <a:lnTo>
                      <a:pt x="41" y="0"/>
                    </a:lnTo>
                    <a:lnTo>
                      <a:pt x="24" y="18"/>
                    </a:lnTo>
                    <a:lnTo>
                      <a:pt x="6" y="30"/>
                    </a:lnTo>
                    <a:lnTo>
                      <a:pt x="0" y="47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12" y="106"/>
                    </a:lnTo>
                    <a:lnTo>
                      <a:pt x="41" y="118"/>
                    </a:lnTo>
                    <a:lnTo>
                      <a:pt x="65" y="112"/>
                    </a:lnTo>
                    <a:lnTo>
                      <a:pt x="88" y="94"/>
                    </a:lnTo>
                    <a:lnTo>
                      <a:pt x="118" y="76"/>
                    </a:lnTo>
                    <a:lnTo>
                      <a:pt x="118" y="53"/>
                    </a:lnTo>
                    <a:lnTo>
                      <a:pt x="118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フリーフォーム 71"/>
              <p:cNvSpPr>
                <a:spLocks/>
              </p:cNvSpPr>
              <p:nvPr/>
            </p:nvSpPr>
            <p:spPr bwMode="auto">
              <a:xfrm>
                <a:off x="693" y="3454"/>
                <a:ext cx="99" cy="82"/>
              </a:xfrm>
              <a:custGeom>
                <a:avLst/>
                <a:gdLst/>
                <a:ahLst/>
                <a:cxnLst>
                  <a:cxn ang="0">
                    <a:pos x="99" y="41"/>
                  </a:cxn>
                  <a:cxn ang="0">
                    <a:pos x="99" y="18"/>
                  </a:cxn>
                  <a:cxn ang="0">
                    <a:pos x="82" y="6"/>
                  </a:cxn>
                  <a:cxn ang="0">
                    <a:pos x="41" y="0"/>
                  </a:cxn>
                  <a:cxn ang="0">
                    <a:pos x="29" y="6"/>
                  </a:cxn>
                  <a:cxn ang="0">
                    <a:pos x="6" y="23"/>
                  </a:cxn>
                  <a:cxn ang="0">
                    <a:pos x="0" y="35"/>
                  </a:cxn>
                  <a:cxn ang="0">
                    <a:pos x="0" y="53"/>
                  </a:cxn>
                  <a:cxn ang="0">
                    <a:pos x="17" y="64"/>
                  </a:cxn>
                  <a:cxn ang="0">
                    <a:pos x="41" y="82"/>
                  </a:cxn>
                  <a:cxn ang="0">
                    <a:pos x="70" y="70"/>
                  </a:cxn>
                  <a:cxn ang="0">
                    <a:pos x="94" y="59"/>
                  </a:cxn>
                  <a:cxn ang="0">
                    <a:pos x="94" y="41"/>
                  </a:cxn>
                  <a:cxn ang="0">
                    <a:pos x="99" y="41"/>
                  </a:cxn>
                </a:cxnLst>
                <a:rect l="0" t="0" r="0" b="0"/>
                <a:pathLst>
                  <a:path w="99" h="82">
                    <a:moveTo>
                      <a:pt x="99" y="41"/>
                    </a:moveTo>
                    <a:lnTo>
                      <a:pt x="99" y="18"/>
                    </a:lnTo>
                    <a:lnTo>
                      <a:pt x="82" y="6"/>
                    </a:lnTo>
                    <a:lnTo>
                      <a:pt x="41" y="0"/>
                    </a:lnTo>
                    <a:lnTo>
                      <a:pt x="29" y="6"/>
                    </a:lnTo>
                    <a:lnTo>
                      <a:pt x="6" y="23"/>
                    </a:lnTo>
                    <a:lnTo>
                      <a:pt x="0" y="35"/>
                    </a:lnTo>
                    <a:lnTo>
                      <a:pt x="0" y="53"/>
                    </a:lnTo>
                    <a:lnTo>
                      <a:pt x="17" y="64"/>
                    </a:lnTo>
                    <a:lnTo>
                      <a:pt x="41" y="82"/>
                    </a:lnTo>
                    <a:lnTo>
                      <a:pt x="70" y="70"/>
                    </a:lnTo>
                    <a:lnTo>
                      <a:pt x="94" y="59"/>
                    </a:lnTo>
                    <a:lnTo>
                      <a:pt x="94" y="41"/>
                    </a:lnTo>
                    <a:lnTo>
                      <a:pt x="99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フリーフォーム 72"/>
              <p:cNvSpPr>
                <a:spLocks/>
              </p:cNvSpPr>
              <p:nvPr/>
            </p:nvSpPr>
            <p:spPr bwMode="auto">
              <a:xfrm>
                <a:off x="564" y="3536"/>
                <a:ext cx="41" cy="24"/>
              </a:xfrm>
              <a:custGeom>
                <a:avLst/>
                <a:gdLst/>
                <a:ahLst/>
                <a:cxnLst>
                  <a:cxn ang="0">
                    <a:pos x="41" y="12"/>
                  </a:cxn>
                  <a:cxn ang="0">
                    <a:pos x="35" y="6"/>
                  </a:cxn>
                  <a:cxn ang="0">
                    <a:pos x="23" y="0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" y="24"/>
                  </a:cxn>
                  <a:cxn ang="0">
                    <a:pos x="11" y="24"/>
                  </a:cxn>
                  <a:cxn ang="0">
                    <a:pos x="35" y="24"/>
                  </a:cxn>
                  <a:cxn ang="0">
                    <a:pos x="41" y="24"/>
                  </a:cxn>
                  <a:cxn ang="0">
                    <a:pos x="41" y="18"/>
                  </a:cxn>
                  <a:cxn ang="0">
                    <a:pos x="41" y="12"/>
                  </a:cxn>
                </a:cxnLst>
                <a:rect l="0" t="0" r="0" b="0"/>
                <a:pathLst>
                  <a:path w="41" h="24">
                    <a:moveTo>
                      <a:pt x="41" y="12"/>
                    </a:moveTo>
                    <a:lnTo>
                      <a:pt x="35" y="6"/>
                    </a:lnTo>
                    <a:lnTo>
                      <a:pt x="23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5" y="24"/>
                    </a:lnTo>
                    <a:lnTo>
                      <a:pt x="11" y="24"/>
                    </a:lnTo>
                    <a:lnTo>
                      <a:pt x="35" y="24"/>
                    </a:lnTo>
                    <a:lnTo>
                      <a:pt x="41" y="24"/>
                    </a:lnTo>
                    <a:lnTo>
                      <a:pt x="41" y="18"/>
                    </a:lnTo>
                    <a:lnTo>
                      <a:pt x="41" y="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フリーフォーム 73"/>
              <p:cNvSpPr>
                <a:spLocks/>
              </p:cNvSpPr>
              <p:nvPr/>
            </p:nvSpPr>
            <p:spPr bwMode="auto">
              <a:xfrm>
                <a:off x="986" y="3102"/>
                <a:ext cx="164" cy="199"/>
              </a:xfrm>
              <a:custGeom>
                <a:avLst/>
                <a:gdLst/>
                <a:ahLst/>
                <a:cxnLst>
                  <a:cxn ang="0">
                    <a:pos x="94" y="76"/>
                  </a:cxn>
                  <a:cxn ang="0">
                    <a:pos x="106" y="47"/>
                  </a:cxn>
                  <a:cxn ang="0">
                    <a:pos x="106" y="29"/>
                  </a:cxn>
                  <a:cxn ang="0">
                    <a:pos x="94" y="12"/>
                  </a:cxn>
                  <a:cxn ang="0">
                    <a:pos x="82" y="0"/>
                  </a:cxn>
                  <a:cxn ang="0">
                    <a:pos x="59" y="0"/>
                  </a:cxn>
                  <a:cxn ang="0">
                    <a:pos x="41" y="6"/>
                  </a:cxn>
                  <a:cxn ang="0">
                    <a:pos x="18" y="23"/>
                  </a:cxn>
                  <a:cxn ang="0">
                    <a:pos x="0" y="47"/>
                  </a:cxn>
                  <a:cxn ang="0">
                    <a:pos x="0" y="76"/>
                  </a:cxn>
                  <a:cxn ang="0">
                    <a:pos x="12" y="100"/>
                  </a:cxn>
                  <a:cxn ang="0">
                    <a:pos x="18" y="117"/>
                  </a:cxn>
                  <a:cxn ang="0">
                    <a:pos x="29" y="117"/>
                  </a:cxn>
                  <a:cxn ang="0">
                    <a:pos x="53" y="117"/>
                  </a:cxn>
                  <a:cxn ang="0">
                    <a:pos x="76" y="105"/>
                  </a:cxn>
                  <a:cxn ang="0">
                    <a:pos x="88" y="100"/>
                  </a:cxn>
                  <a:cxn ang="0">
                    <a:pos x="88" y="117"/>
                  </a:cxn>
                  <a:cxn ang="0">
                    <a:pos x="76" y="141"/>
                  </a:cxn>
                  <a:cxn ang="0">
                    <a:pos x="70" y="170"/>
                  </a:cxn>
                  <a:cxn ang="0">
                    <a:pos x="76" y="188"/>
                  </a:cxn>
                  <a:cxn ang="0">
                    <a:pos x="82" y="193"/>
                  </a:cxn>
                  <a:cxn ang="0">
                    <a:pos x="106" y="199"/>
                  </a:cxn>
                  <a:cxn ang="0">
                    <a:pos x="117" y="193"/>
                  </a:cxn>
                  <a:cxn ang="0">
                    <a:pos x="123" y="188"/>
                  </a:cxn>
                  <a:cxn ang="0">
                    <a:pos x="147" y="152"/>
                  </a:cxn>
                  <a:cxn ang="0">
                    <a:pos x="164" y="129"/>
                  </a:cxn>
                  <a:cxn ang="0">
                    <a:pos x="164" y="100"/>
                  </a:cxn>
                  <a:cxn ang="0">
                    <a:pos x="164" y="76"/>
                  </a:cxn>
                  <a:cxn ang="0">
                    <a:pos x="153" y="70"/>
                  </a:cxn>
                  <a:cxn ang="0">
                    <a:pos x="141" y="64"/>
                  </a:cxn>
                  <a:cxn ang="0">
                    <a:pos x="117" y="70"/>
                  </a:cxn>
                  <a:cxn ang="0">
                    <a:pos x="106" y="88"/>
                  </a:cxn>
                  <a:cxn ang="0">
                    <a:pos x="94" y="88"/>
                  </a:cxn>
                  <a:cxn ang="0">
                    <a:pos x="94" y="88"/>
                  </a:cxn>
                  <a:cxn ang="0">
                    <a:pos x="94" y="76"/>
                  </a:cxn>
                </a:cxnLst>
                <a:rect l="0" t="0" r="0" b="0"/>
                <a:pathLst>
                  <a:path w="164" h="199">
                    <a:moveTo>
                      <a:pt x="94" y="76"/>
                    </a:moveTo>
                    <a:lnTo>
                      <a:pt x="106" y="47"/>
                    </a:lnTo>
                    <a:lnTo>
                      <a:pt x="106" y="29"/>
                    </a:lnTo>
                    <a:lnTo>
                      <a:pt x="94" y="12"/>
                    </a:lnTo>
                    <a:lnTo>
                      <a:pt x="82" y="0"/>
                    </a:lnTo>
                    <a:lnTo>
                      <a:pt x="59" y="0"/>
                    </a:lnTo>
                    <a:lnTo>
                      <a:pt x="41" y="6"/>
                    </a:lnTo>
                    <a:lnTo>
                      <a:pt x="18" y="23"/>
                    </a:lnTo>
                    <a:lnTo>
                      <a:pt x="0" y="47"/>
                    </a:lnTo>
                    <a:lnTo>
                      <a:pt x="0" y="76"/>
                    </a:lnTo>
                    <a:lnTo>
                      <a:pt x="12" y="100"/>
                    </a:lnTo>
                    <a:lnTo>
                      <a:pt x="18" y="117"/>
                    </a:lnTo>
                    <a:lnTo>
                      <a:pt x="29" y="117"/>
                    </a:lnTo>
                    <a:lnTo>
                      <a:pt x="53" y="117"/>
                    </a:lnTo>
                    <a:lnTo>
                      <a:pt x="76" y="105"/>
                    </a:lnTo>
                    <a:lnTo>
                      <a:pt x="88" y="100"/>
                    </a:lnTo>
                    <a:lnTo>
                      <a:pt x="88" y="117"/>
                    </a:lnTo>
                    <a:lnTo>
                      <a:pt x="76" y="141"/>
                    </a:lnTo>
                    <a:lnTo>
                      <a:pt x="70" y="170"/>
                    </a:lnTo>
                    <a:lnTo>
                      <a:pt x="76" y="188"/>
                    </a:lnTo>
                    <a:lnTo>
                      <a:pt x="82" y="193"/>
                    </a:lnTo>
                    <a:lnTo>
                      <a:pt x="106" y="199"/>
                    </a:lnTo>
                    <a:lnTo>
                      <a:pt x="117" y="193"/>
                    </a:lnTo>
                    <a:lnTo>
                      <a:pt x="123" y="188"/>
                    </a:lnTo>
                    <a:lnTo>
                      <a:pt x="147" y="152"/>
                    </a:lnTo>
                    <a:lnTo>
                      <a:pt x="164" y="129"/>
                    </a:lnTo>
                    <a:lnTo>
                      <a:pt x="164" y="100"/>
                    </a:lnTo>
                    <a:lnTo>
                      <a:pt x="164" y="76"/>
                    </a:lnTo>
                    <a:lnTo>
                      <a:pt x="153" y="70"/>
                    </a:lnTo>
                    <a:lnTo>
                      <a:pt x="141" y="64"/>
                    </a:lnTo>
                    <a:lnTo>
                      <a:pt x="117" y="70"/>
                    </a:lnTo>
                    <a:lnTo>
                      <a:pt x="106" y="88"/>
                    </a:lnTo>
                    <a:lnTo>
                      <a:pt x="94" y="88"/>
                    </a:lnTo>
                    <a:lnTo>
                      <a:pt x="94" y="88"/>
                    </a:lnTo>
                    <a:lnTo>
                      <a:pt x="94" y="7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フリーフォーム 74"/>
              <p:cNvSpPr>
                <a:spLocks/>
              </p:cNvSpPr>
              <p:nvPr/>
            </p:nvSpPr>
            <p:spPr bwMode="auto">
              <a:xfrm>
                <a:off x="1232" y="3207"/>
                <a:ext cx="112" cy="59"/>
              </a:xfrm>
              <a:custGeom>
                <a:avLst/>
                <a:gdLst/>
                <a:ahLst/>
                <a:cxnLst>
                  <a:cxn ang="0">
                    <a:pos x="88" y="59"/>
                  </a:cxn>
                  <a:cxn ang="0">
                    <a:pos x="112" y="36"/>
                  </a:cxn>
                  <a:cxn ang="0">
                    <a:pos x="112" y="30"/>
                  </a:cxn>
                  <a:cxn ang="0">
                    <a:pos x="112" y="18"/>
                  </a:cxn>
                  <a:cxn ang="0">
                    <a:pos x="94" y="12"/>
                  </a:cxn>
                  <a:cxn ang="0">
                    <a:pos x="88" y="12"/>
                  </a:cxn>
                  <a:cxn ang="0">
                    <a:pos x="65" y="0"/>
                  </a:cxn>
                  <a:cxn ang="0">
                    <a:pos x="30" y="0"/>
                  </a:cxn>
                  <a:cxn ang="0">
                    <a:pos x="12" y="12"/>
                  </a:cxn>
                  <a:cxn ang="0">
                    <a:pos x="0" y="24"/>
                  </a:cxn>
                  <a:cxn ang="0">
                    <a:pos x="0" y="36"/>
                  </a:cxn>
                  <a:cxn ang="0">
                    <a:pos x="18" y="47"/>
                  </a:cxn>
                  <a:cxn ang="0">
                    <a:pos x="36" y="53"/>
                  </a:cxn>
                  <a:cxn ang="0">
                    <a:pos x="53" y="47"/>
                  </a:cxn>
                  <a:cxn ang="0">
                    <a:pos x="59" y="47"/>
                  </a:cxn>
                  <a:cxn ang="0">
                    <a:pos x="65" y="53"/>
                  </a:cxn>
                  <a:cxn ang="0">
                    <a:pos x="77" y="59"/>
                  </a:cxn>
                  <a:cxn ang="0">
                    <a:pos x="83" y="59"/>
                  </a:cxn>
                  <a:cxn ang="0">
                    <a:pos x="88" y="59"/>
                  </a:cxn>
                </a:cxnLst>
                <a:rect l="0" t="0" r="0" b="0"/>
                <a:pathLst>
                  <a:path w="112" h="59">
                    <a:moveTo>
                      <a:pt x="88" y="59"/>
                    </a:moveTo>
                    <a:lnTo>
                      <a:pt x="112" y="36"/>
                    </a:lnTo>
                    <a:lnTo>
                      <a:pt x="112" y="30"/>
                    </a:lnTo>
                    <a:lnTo>
                      <a:pt x="112" y="18"/>
                    </a:lnTo>
                    <a:lnTo>
                      <a:pt x="94" y="12"/>
                    </a:lnTo>
                    <a:lnTo>
                      <a:pt x="88" y="12"/>
                    </a:lnTo>
                    <a:lnTo>
                      <a:pt x="65" y="0"/>
                    </a:lnTo>
                    <a:lnTo>
                      <a:pt x="30" y="0"/>
                    </a:lnTo>
                    <a:lnTo>
                      <a:pt x="12" y="12"/>
                    </a:lnTo>
                    <a:lnTo>
                      <a:pt x="0" y="24"/>
                    </a:lnTo>
                    <a:lnTo>
                      <a:pt x="0" y="36"/>
                    </a:lnTo>
                    <a:lnTo>
                      <a:pt x="18" y="47"/>
                    </a:lnTo>
                    <a:lnTo>
                      <a:pt x="36" y="53"/>
                    </a:lnTo>
                    <a:lnTo>
                      <a:pt x="53" y="47"/>
                    </a:lnTo>
                    <a:lnTo>
                      <a:pt x="59" y="47"/>
                    </a:lnTo>
                    <a:lnTo>
                      <a:pt x="65" y="53"/>
                    </a:lnTo>
                    <a:lnTo>
                      <a:pt x="77" y="59"/>
                    </a:lnTo>
                    <a:lnTo>
                      <a:pt x="83" y="59"/>
                    </a:lnTo>
                    <a:lnTo>
                      <a:pt x="88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フリーフォーム 75"/>
              <p:cNvSpPr>
                <a:spLocks/>
              </p:cNvSpPr>
              <p:nvPr/>
            </p:nvSpPr>
            <p:spPr bwMode="auto">
              <a:xfrm>
                <a:off x="1350" y="3243"/>
                <a:ext cx="58" cy="47"/>
              </a:xfrm>
              <a:custGeom>
                <a:avLst/>
                <a:gdLst/>
                <a:ahLst/>
                <a:cxnLst>
                  <a:cxn ang="0">
                    <a:pos x="53" y="41"/>
                  </a:cxn>
                  <a:cxn ang="0">
                    <a:pos x="58" y="29"/>
                  </a:cxn>
                  <a:cxn ang="0">
                    <a:pos x="58" y="17"/>
                  </a:cxn>
                  <a:cxn ang="0">
                    <a:pos x="41" y="0"/>
                  </a:cxn>
                  <a:cxn ang="0">
                    <a:pos x="29" y="0"/>
                  </a:cxn>
                  <a:cxn ang="0">
                    <a:pos x="11" y="0"/>
                  </a:cxn>
                  <a:cxn ang="0">
                    <a:pos x="6" y="11"/>
                  </a:cxn>
                  <a:cxn ang="0">
                    <a:pos x="0" y="23"/>
                  </a:cxn>
                  <a:cxn ang="0">
                    <a:pos x="11" y="41"/>
                  </a:cxn>
                  <a:cxn ang="0">
                    <a:pos x="29" y="41"/>
                  </a:cxn>
                  <a:cxn ang="0">
                    <a:pos x="41" y="41"/>
                  </a:cxn>
                  <a:cxn ang="0">
                    <a:pos x="41" y="47"/>
                  </a:cxn>
                  <a:cxn ang="0">
                    <a:pos x="41" y="41"/>
                  </a:cxn>
                  <a:cxn ang="0">
                    <a:pos x="53" y="41"/>
                  </a:cxn>
                </a:cxnLst>
                <a:rect l="0" t="0" r="0" b="0"/>
                <a:pathLst>
                  <a:path w="58" h="47">
                    <a:moveTo>
                      <a:pt x="53" y="41"/>
                    </a:moveTo>
                    <a:lnTo>
                      <a:pt x="58" y="29"/>
                    </a:lnTo>
                    <a:lnTo>
                      <a:pt x="58" y="17"/>
                    </a:lnTo>
                    <a:lnTo>
                      <a:pt x="41" y="0"/>
                    </a:lnTo>
                    <a:lnTo>
                      <a:pt x="29" y="0"/>
                    </a:lnTo>
                    <a:lnTo>
                      <a:pt x="11" y="0"/>
                    </a:lnTo>
                    <a:lnTo>
                      <a:pt x="6" y="11"/>
                    </a:lnTo>
                    <a:lnTo>
                      <a:pt x="0" y="23"/>
                    </a:lnTo>
                    <a:lnTo>
                      <a:pt x="11" y="41"/>
                    </a:lnTo>
                    <a:lnTo>
                      <a:pt x="29" y="41"/>
                    </a:lnTo>
                    <a:lnTo>
                      <a:pt x="41" y="41"/>
                    </a:lnTo>
                    <a:lnTo>
                      <a:pt x="41" y="47"/>
                    </a:lnTo>
                    <a:lnTo>
                      <a:pt x="41" y="41"/>
                    </a:lnTo>
                    <a:lnTo>
                      <a:pt x="53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フリーフォーム 76"/>
              <p:cNvSpPr>
                <a:spLocks/>
              </p:cNvSpPr>
              <p:nvPr/>
            </p:nvSpPr>
            <p:spPr bwMode="auto">
              <a:xfrm>
                <a:off x="1350" y="3483"/>
                <a:ext cx="29" cy="35"/>
              </a:xfrm>
              <a:custGeom>
                <a:avLst/>
                <a:gdLst/>
                <a:ahLst/>
                <a:cxnLst>
                  <a:cxn ang="0">
                    <a:pos x="23" y="35"/>
                  </a:cxn>
                  <a:cxn ang="0">
                    <a:pos x="29" y="24"/>
                  </a:cxn>
                  <a:cxn ang="0">
                    <a:pos x="29" y="6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6"/>
                  </a:cxn>
                  <a:cxn ang="0">
                    <a:pos x="0" y="24"/>
                  </a:cxn>
                  <a:cxn ang="0">
                    <a:pos x="6" y="35"/>
                  </a:cxn>
                  <a:cxn ang="0">
                    <a:pos x="11" y="35"/>
                  </a:cxn>
                  <a:cxn ang="0">
                    <a:pos x="23" y="35"/>
                  </a:cxn>
                </a:cxnLst>
                <a:rect l="0" t="0" r="0" b="0"/>
                <a:pathLst>
                  <a:path w="29" h="35">
                    <a:moveTo>
                      <a:pt x="23" y="35"/>
                    </a:moveTo>
                    <a:lnTo>
                      <a:pt x="29" y="24"/>
                    </a:lnTo>
                    <a:lnTo>
                      <a:pt x="29" y="6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6" y="35"/>
                    </a:lnTo>
                    <a:lnTo>
                      <a:pt x="11" y="35"/>
                    </a:lnTo>
                    <a:lnTo>
                      <a:pt x="23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フリーフォーム 77"/>
              <p:cNvSpPr>
                <a:spLocks/>
              </p:cNvSpPr>
              <p:nvPr/>
            </p:nvSpPr>
            <p:spPr bwMode="auto">
              <a:xfrm>
                <a:off x="1502" y="3325"/>
                <a:ext cx="88" cy="53"/>
              </a:xfrm>
              <a:custGeom>
                <a:avLst/>
                <a:gdLst/>
                <a:ahLst/>
                <a:cxnLst>
                  <a:cxn ang="0">
                    <a:pos x="41" y="53"/>
                  </a:cxn>
                  <a:cxn ang="0">
                    <a:pos x="65" y="41"/>
                  </a:cxn>
                  <a:cxn ang="0">
                    <a:pos x="77" y="35"/>
                  </a:cxn>
                  <a:cxn ang="0">
                    <a:pos x="88" y="12"/>
                  </a:cxn>
                  <a:cxn ang="0">
                    <a:pos x="77" y="6"/>
                  </a:cxn>
                  <a:cxn ang="0">
                    <a:pos x="71" y="0"/>
                  </a:cxn>
                  <a:cxn ang="0">
                    <a:pos x="41" y="0"/>
                  </a:cxn>
                  <a:cxn ang="0">
                    <a:pos x="12" y="6"/>
                  </a:cxn>
                  <a:cxn ang="0">
                    <a:pos x="6" y="12"/>
                  </a:cxn>
                  <a:cxn ang="0">
                    <a:pos x="0" y="29"/>
                  </a:cxn>
                  <a:cxn ang="0">
                    <a:pos x="0" y="35"/>
                  </a:cxn>
                  <a:cxn ang="0">
                    <a:pos x="12" y="41"/>
                  </a:cxn>
                  <a:cxn ang="0">
                    <a:pos x="35" y="53"/>
                  </a:cxn>
                  <a:cxn ang="0">
                    <a:pos x="41" y="53"/>
                  </a:cxn>
                </a:cxnLst>
                <a:rect l="0" t="0" r="0" b="0"/>
                <a:pathLst>
                  <a:path w="88" h="53">
                    <a:moveTo>
                      <a:pt x="41" y="53"/>
                    </a:moveTo>
                    <a:lnTo>
                      <a:pt x="65" y="41"/>
                    </a:lnTo>
                    <a:lnTo>
                      <a:pt x="77" y="35"/>
                    </a:lnTo>
                    <a:lnTo>
                      <a:pt x="88" y="12"/>
                    </a:lnTo>
                    <a:lnTo>
                      <a:pt x="77" y="6"/>
                    </a:lnTo>
                    <a:lnTo>
                      <a:pt x="71" y="0"/>
                    </a:lnTo>
                    <a:lnTo>
                      <a:pt x="41" y="0"/>
                    </a:lnTo>
                    <a:lnTo>
                      <a:pt x="12" y="6"/>
                    </a:lnTo>
                    <a:lnTo>
                      <a:pt x="6" y="12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12" y="41"/>
                    </a:lnTo>
                    <a:lnTo>
                      <a:pt x="35" y="53"/>
                    </a:lnTo>
                    <a:lnTo>
                      <a:pt x="41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フリーフォーム 78"/>
              <p:cNvSpPr>
                <a:spLocks/>
              </p:cNvSpPr>
              <p:nvPr/>
            </p:nvSpPr>
            <p:spPr bwMode="auto">
              <a:xfrm>
                <a:off x="1467" y="3266"/>
                <a:ext cx="47" cy="59"/>
              </a:xfrm>
              <a:custGeom>
                <a:avLst/>
                <a:gdLst/>
                <a:ahLst/>
                <a:cxnLst>
                  <a:cxn ang="0">
                    <a:pos x="35" y="59"/>
                  </a:cxn>
                  <a:cxn ang="0">
                    <a:pos x="47" y="35"/>
                  </a:cxn>
                  <a:cxn ang="0">
                    <a:pos x="47" y="24"/>
                  </a:cxn>
                  <a:cxn ang="0">
                    <a:pos x="47" y="0"/>
                  </a:cxn>
                  <a:cxn ang="0">
                    <a:pos x="41" y="0"/>
                  </a:cxn>
                  <a:cxn ang="0">
                    <a:pos x="35" y="0"/>
                  </a:cxn>
                  <a:cxn ang="0">
                    <a:pos x="18" y="6"/>
                  </a:cxn>
                  <a:cxn ang="0">
                    <a:pos x="6" y="18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12" y="59"/>
                  </a:cxn>
                  <a:cxn ang="0">
                    <a:pos x="29" y="59"/>
                  </a:cxn>
                  <a:cxn ang="0">
                    <a:pos x="29" y="59"/>
                  </a:cxn>
                  <a:cxn ang="0">
                    <a:pos x="35" y="59"/>
                  </a:cxn>
                </a:cxnLst>
                <a:rect l="0" t="0" r="0" b="0"/>
                <a:pathLst>
                  <a:path w="47" h="59">
                    <a:moveTo>
                      <a:pt x="35" y="59"/>
                    </a:moveTo>
                    <a:lnTo>
                      <a:pt x="47" y="35"/>
                    </a:lnTo>
                    <a:lnTo>
                      <a:pt x="47" y="24"/>
                    </a:lnTo>
                    <a:lnTo>
                      <a:pt x="47" y="0"/>
                    </a:lnTo>
                    <a:lnTo>
                      <a:pt x="41" y="0"/>
                    </a:lnTo>
                    <a:lnTo>
                      <a:pt x="35" y="0"/>
                    </a:lnTo>
                    <a:lnTo>
                      <a:pt x="18" y="6"/>
                    </a:lnTo>
                    <a:lnTo>
                      <a:pt x="6" y="18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12" y="59"/>
                    </a:lnTo>
                    <a:lnTo>
                      <a:pt x="29" y="59"/>
                    </a:lnTo>
                    <a:lnTo>
                      <a:pt x="29" y="59"/>
                    </a:lnTo>
                    <a:lnTo>
                      <a:pt x="35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フリーフォーム 79"/>
              <p:cNvSpPr>
                <a:spLocks/>
              </p:cNvSpPr>
              <p:nvPr/>
            </p:nvSpPr>
            <p:spPr bwMode="auto">
              <a:xfrm>
                <a:off x="1514" y="3143"/>
                <a:ext cx="76" cy="53"/>
              </a:xfrm>
              <a:custGeom>
                <a:avLst/>
                <a:gdLst/>
                <a:ahLst/>
                <a:cxnLst>
                  <a:cxn ang="0">
                    <a:pos x="47" y="53"/>
                  </a:cxn>
                  <a:cxn ang="0">
                    <a:pos x="59" y="53"/>
                  </a:cxn>
                  <a:cxn ang="0">
                    <a:pos x="76" y="47"/>
                  </a:cxn>
                  <a:cxn ang="0">
                    <a:pos x="76" y="29"/>
                  </a:cxn>
                  <a:cxn ang="0">
                    <a:pos x="76" y="23"/>
                  </a:cxn>
                  <a:cxn ang="0">
                    <a:pos x="59" y="6"/>
                  </a:cxn>
                  <a:cxn ang="0">
                    <a:pos x="53" y="0"/>
                  </a:cxn>
                  <a:cxn ang="0">
                    <a:pos x="23" y="6"/>
                  </a:cxn>
                  <a:cxn ang="0">
                    <a:pos x="6" y="17"/>
                  </a:cxn>
                  <a:cxn ang="0">
                    <a:pos x="0" y="23"/>
                  </a:cxn>
                  <a:cxn ang="0">
                    <a:pos x="6" y="29"/>
                  </a:cxn>
                  <a:cxn ang="0">
                    <a:pos x="23" y="47"/>
                  </a:cxn>
                  <a:cxn ang="0">
                    <a:pos x="35" y="53"/>
                  </a:cxn>
                  <a:cxn ang="0">
                    <a:pos x="47" y="53"/>
                  </a:cxn>
                </a:cxnLst>
                <a:rect l="0" t="0" r="0" b="0"/>
                <a:pathLst>
                  <a:path w="76" h="53">
                    <a:moveTo>
                      <a:pt x="47" y="53"/>
                    </a:moveTo>
                    <a:lnTo>
                      <a:pt x="59" y="53"/>
                    </a:lnTo>
                    <a:lnTo>
                      <a:pt x="76" y="47"/>
                    </a:lnTo>
                    <a:lnTo>
                      <a:pt x="76" y="29"/>
                    </a:lnTo>
                    <a:lnTo>
                      <a:pt x="76" y="23"/>
                    </a:lnTo>
                    <a:lnTo>
                      <a:pt x="59" y="6"/>
                    </a:lnTo>
                    <a:lnTo>
                      <a:pt x="53" y="0"/>
                    </a:lnTo>
                    <a:lnTo>
                      <a:pt x="23" y="6"/>
                    </a:lnTo>
                    <a:lnTo>
                      <a:pt x="6" y="17"/>
                    </a:lnTo>
                    <a:lnTo>
                      <a:pt x="0" y="23"/>
                    </a:lnTo>
                    <a:lnTo>
                      <a:pt x="6" y="29"/>
                    </a:lnTo>
                    <a:lnTo>
                      <a:pt x="23" y="47"/>
                    </a:lnTo>
                    <a:lnTo>
                      <a:pt x="35" y="53"/>
                    </a:lnTo>
                    <a:lnTo>
                      <a:pt x="47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フリーフォーム 80"/>
              <p:cNvSpPr>
                <a:spLocks/>
              </p:cNvSpPr>
              <p:nvPr/>
            </p:nvSpPr>
            <p:spPr bwMode="auto">
              <a:xfrm>
                <a:off x="1455" y="3020"/>
                <a:ext cx="94" cy="76"/>
              </a:xfrm>
              <a:custGeom>
                <a:avLst/>
                <a:gdLst/>
                <a:ahLst/>
                <a:cxnLst>
                  <a:cxn ang="0">
                    <a:pos x="65" y="76"/>
                  </a:cxn>
                  <a:cxn ang="0">
                    <a:pos x="82" y="64"/>
                  </a:cxn>
                  <a:cxn ang="0">
                    <a:pos x="94" y="52"/>
                  </a:cxn>
                  <a:cxn ang="0">
                    <a:pos x="94" y="29"/>
                  </a:cxn>
                  <a:cxn ang="0">
                    <a:pos x="88" y="17"/>
                  </a:cxn>
                  <a:cxn ang="0">
                    <a:pos x="77" y="11"/>
                  </a:cxn>
                  <a:cxn ang="0">
                    <a:pos x="65" y="0"/>
                  </a:cxn>
                  <a:cxn ang="0">
                    <a:pos x="41" y="0"/>
                  </a:cxn>
                  <a:cxn ang="0">
                    <a:pos x="12" y="11"/>
                  </a:cxn>
                  <a:cxn ang="0">
                    <a:pos x="0" y="23"/>
                  </a:cxn>
                  <a:cxn ang="0">
                    <a:pos x="0" y="35"/>
                  </a:cxn>
                  <a:cxn ang="0">
                    <a:pos x="18" y="58"/>
                  </a:cxn>
                  <a:cxn ang="0">
                    <a:pos x="30" y="76"/>
                  </a:cxn>
                  <a:cxn ang="0">
                    <a:pos x="59" y="76"/>
                  </a:cxn>
                  <a:cxn ang="0">
                    <a:pos x="65" y="76"/>
                  </a:cxn>
                </a:cxnLst>
                <a:rect l="0" t="0" r="0" b="0"/>
                <a:pathLst>
                  <a:path w="94" h="76">
                    <a:moveTo>
                      <a:pt x="65" y="76"/>
                    </a:moveTo>
                    <a:lnTo>
                      <a:pt x="82" y="64"/>
                    </a:lnTo>
                    <a:lnTo>
                      <a:pt x="94" y="52"/>
                    </a:lnTo>
                    <a:lnTo>
                      <a:pt x="94" y="29"/>
                    </a:lnTo>
                    <a:lnTo>
                      <a:pt x="88" y="17"/>
                    </a:lnTo>
                    <a:lnTo>
                      <a:pt x="77" y="11"/>
                    </a:lnTo>
                    <a:lnTo>
                      <a:pt x="65" y="0"/>
                    </a:lnTo>
                    <a:lnTo>
                      <a:pt x="41" y="0"/>
                    </a:lnTo>
                    <a:lnTo>
                      <a:pt x="12" y="11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8" y="58"/>
                    </a:lnTo>
                    <a:lnTo>
                      <a:pt x="30" y="76"/>
                    </a:lnTo>
                    <a:lnTo>
                      <a:pt x="59" y="76"/>
                    </a:lnTo>
                    <a:lnTo>
                      <a:pt x="65" y="7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フリーフォーム 81"/>
              <p:cNvSpPr>
                <a:spLocks/>
              </p:cNvSpPr>
              <p:nvPr/>
            </p:nvSpPr>
            <p:spPr bwMode="auto">
              <a:xfrm>
                <a:off x="1537" y="2938"/>
                <a:ext cx="71" cy="76"/>
              </a:xfrm>
              <a:custGeom>
                <a:avLst/>
                <a:gdLst/>
                <a:ahLst/>
                <a:cxnLst>
                  <a:cxn ang="0">
                    <a:pos x="53" y="70"/>
                  </a:cxn>
                  <a:cxn ang="0">
                    <a:pos x="65" y="52"/>
                  </a:cxn>
                  <a:cxn ang="0">
                    <a:pos x="71" y="35"/>
                  </a:cxn>
                  <a:cxn ang="0">
                    <a:pos x="65" y="11"/>
                  </a:cxn>
                  <a:cxn ang="0">
                    <a:pos x="59" y="0"/>
                  </a:cxn>
                  <a:cxn ang="0">
                    <a:pos x="42" y="0"/>
                  </a:cxn>
                  <a:cxn ang="0">
                    <a:pos x="30" y="5"/>
                  </a:cxn>
                  <a:cxn ang="0">
                    <a:pos x="12" y="11"/>
                  </a:cxn>
                  <a:cxn ang="0">
                    <a:pos x="0" y="35"/>
                  </a:cxn>
                  <a:cxn ang="0">
                    <a:pos x="0" y="46"/>
                  </a:cxn>
                  <a:cxn ang="0">
                    <a:pos x="6" y="64"/>
                  </a:cxn>
                  <a:cxn ang="0">
                    <a:pos x="30" y="76"/>
                  </a:cxn>
                  <a:cxn ang="0">
                    <a:pos x="42" y="70"/>
                  </a:cxn>
                  <a:cxn ang="0">
                    <a:pos x="53" y="70"/>
                  </a:cxn>
                </a:cxnLst>
                <a:rect l="0" t="0" r="0" b="0"/>
                <a:pathLst>
                  <a:path w="71" h="76">
                    <a:moveTo>
                      <a:pt x="53" y="70"/>
                    </a:moveTo>
                    <a:lnTo>
                      <a:pt x="65" y="52"/>
                    </a:lnTo>
                    <a:lnTo>
                      <a:pt x="71" y="35"/>
                    </a:lnTo>
                    <a:lnTo>
                      <a:pt x="65" y="11"/>
                    </a:lnTo>
                    <a:lnTo>
                      <a:pt x="59" y="0"/>
                    </a:lnTo>
                    <a:lnTo>
                      <a:pt x="42" y="0"/>
                    </a:lnTo>
                    <a:lnTo>
                      <a:pt x="30" y="5"/>
                    </a:lnTo>
                    <a:lnTo>
                      <a:pt x="12" y="11"/>
                    </a:lnTo>
                    <a:lnTo>
                      <a:pt x="0" y="35"/>
                    </a:lnTo>
                    <a:lnTo>
                      <a:pt x="0" y="46"/>
                    </a:lnTo>
                    <a:lnTo>
                      <a:pt x="6" y="64"/>
                    </a:lnTo>
                    <a:lnTo>
                      <a:pt x="30" y="76"/>
                    </a:lnTo>
                    <a:lnTo>
                      <a:pt x="42" y="70"/>
                    </a:lnTo>
                    <a:lnTo>
                      <a:pt x="53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フリーフォーム 82"/>
              <p:cNvSpPr>
                <a:spLocks/>
              </p:cNvSpPr>
              <p:nvPr/>
            </p:nvSpPr>
            <p:spPr bwMode="auto">
              <a:xfrm>
                <a:off x="1625" y="3002"/>
                <a:ext cx="42" cy="35"/>
              </a:xfrm>
              <a:custGeom>
                <a:avLst/>
                <a:gdLst/>
                <a:ahLst/>
                <a:cxnLst>
                  <a:cxn ang="0">
                    <a:pos x="30" y="35"/>
                  </a:cxn>
                  <a:cxn ang="0">
                    <a:pos x="36" y="29"/>
                  </a:cxn>
                  <a:cxn ang="0">
                    <a:pos x="42" y="29"/>
                  </a:cxn>
                  <a:cxn ang="0">
                    <a:pos x="42" y="12"/>
                  </a:cxn>
                  <a:cxn ang="0">
                    <a:pos x="30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18"/>
                  </a:cxn>
                  <a:cxn ang="0">
                    <a:pos x="0" y="29"/>
                  </a:cxn>
                  <a:cxn ang="0">
                    <a:pos x="12" y="35"/>
                  </a:cxn>
                  <a:cxn ang="0">
                    <a:pos x="18" y="35"/>
                  </a:cxn>
                  <a:cxn ang="0">
                    <a:pos x="30" y="35"/>
                  </a:cxn>
                </a:cxnLst>
                <a:rect l="0" t="0" r="0" b="0"/>
                <a:pathLst>
                  <a:path w="42" h="35">
                    <a:moveTo>
                      <a:pt x="30" y="35"/>
                    </a:moveTo>
                    <a:lnTo>
                      <a:pt x="36" y="29"/>
                    </a:lnTo>
                    <a:lnTo>
                      <a:pt x="42" y="29"/>
                    </a:lnTo>
                    <a:lnTo>
                      <a:pt x="42" y="12"/>
                    </a:lnTo>
                    <a:lnTo>
                      <a:pt x="30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29"/>
                    </a:lnTo>
                    <a:lnTo>
                      <a:pt x="12" y="35"/>
                    </a:lnTo>
                    <a:lnTo>
                      <a:pt x="18" y="35"/>
                    </a:lnTo>
                    <a:lnTo>
                      <a:pt x="30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フリーフォーム 83"/>
              <p:cNvSpPr>
                <a:spLocks/>
              </p:cNvSpPr>
              <p:nvPr/>
            </p:nvSpPr>
            <p:spPr bwMode="auto">
              <a:xfrm>
                <a:off x="1737" y="2961"/>
                <a:ext cx="88" cy="53"/>
              </a:xfrm>
              <a:custGeom>
                <a:avLst/>
                <a:gdLst/>
                <a:ahLst/>
                <a:cxnLst>
                  <a:cxn ang="0">
                    <a:pos x="53" y="53"/>
                  </a:cxn>
                  <a:cxn ang="0">
                    <a:pos x="82" y="41"/>
                  </a:cxn>
                  <a:cxn ang="0">
                    <a:pos x="88" y="29"/>
                  </a:cxn>
                  <a:cxn ang="0">
                    <a:pos x="88" y="18"/>
                  </a:cxn>
                  <a:cxn ang="0">
                    <a:pos x="64" y="0"/>
                  </a:cxn>
                  <a:cxn ang="0">
                    <a:pos x="47" y="0"/>
                  </a:cxn>
                  <a:cxn ang="0">
                    <a:pos x="23" y="12"/>
                  </a:cxn>
                  <a:cxn ang="0">
                    <a:pos x="12" y="18"/>
                  </a:cxn>
                  <a:cxn ang="0">
                    <a:pos x="0" y="23"/>
                  </a:cxn>
                  <a:cxn ang="0">
                    <a:pos x="12" y="47"/>
                  </a:cxn>
                  <a:cxn ang="0">
                    <a:pos x="23" y="53"/>
                  </a:cxn>
                  <a:cxn ang="0">
                    <a:pos x="47" y="53"/>
                  </a:cxn>
                  <a:cxn ang="0">
                    <a:pos x="53" y="53"/>
                  </a:cxn>
                </a:cxnLst>
                <a:rect l="0" t="0" r="0" b="0"/>
                <a:pathLst>
                  <a:path w="88" h="53">
                    <a:moveTo>
                      <a:pt x="53" y="53"/>
                    </a:moveTo>
                    <a:lnTo>
                      <a:pt x="82" y="41"/>
                    </a:lnTo>
                    <a:lnTo>
                      <a:pt x="88" y="29"/>
                    </a:lnTo>
                    <a:lnTo>
                      <a:pt x="88" y="18"/>
                    </a:lnTo>
                    <a:lnTo>
                      <a:pt x="64" y="0"/>
                    </a:lnTo>
                    <a:lnTo>
                      <a:pt x="47" y="0"/>
                    </a:lnTo>
                    <a:lnTo>
                      <a:pt x="23" y="12"/>
                    </a:lnTo>
                    <a:lnTo>
                      <a:pt x="12" y="18"/>
                    </a:lnTo>
                    <a:lnTo>
                      <a:pt x="0" y="23"/>
                    </a:lnTo>
                    <a:lnTo>
                      <a:pt x="12" y="47"/>
                    </a:lnTo>
                    <a:lnTo>
                      <a:pt x="23" y="53"/>
                    </a:lnTo>
                    <a:lnTo>
                      <a:pt x="47" y="53"/>
                    </a:lnTo>
                    <a:lnTo>
                      <a:pt x="53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フリーフォーム 84"/>
              <p:cNvSpPr>
                <a:spLocks/>
              </p:cNvSpPr>
              <p:nvPr/>
            </p:nvSpPr>
            <p:spPr bwMode="auto">
              <a:xfrm>
                <a:off x="1725" y="3160"/>
                <a:ext cx="59" cy="36"/>
              </a:xfrm>
              <a:custGeom>
                <a:avLst/>
                <a:gdLst/>
                <a:ahLst/>
                <a:cxnLst>
                  <a:cxn ang="0">
                    <a:pos x="35" y="36"/>
                  </a:cxn>
                  <a:cxn ang="0">
                    <a:pos x="59" y="18"/>
                  </a:cxn>
                  <a:cxn ang="0">
                    <a:pos x="59" y="12"/>
                  </a:cxn>
                  <a:cxn ang="0">
                    <a:pos x="41" y="6"/>
                  </a:cxn>
                  <a:cxn ang="0">
                    <a:pos x="24" y="0"/>
                  </a:cxn>
                  <a:cxn ang="0">
                    <a:pos x="6" y="6"/>
                  </a:cxn>
                  <a:cxn ang="0">
                    <a:pos x="0" y="18"/>
                  </a:cxn>
                  <a:cxn ang="0">
                    <a:pos x="0" y="30"/>
                  </a:cxn>
                  <a:cxn ang="0">
                    <a:pos x="12" y="36"/>
                  </a:cxn>
                  <a:cxn ang="0">
                    <a:pos x="30" y="36"/>
                  </a:cxn>
                  <a:cxn ang="0">
                    <a:pos x="35" y="36"/>
                  </a:cxn>
                </a:cxnLst>
                <a:rect l="0" t="0" r="0" b="0"/>
                <a:pathLst>
                  <a:path w="59" h="36">
                    <a:moveTo>
                      <a:pt x="35" y="36"/>
                    </a:moveTo>
                    <a:lnTo>
                      <a:pt x="59" y="18"/>
                    </a:lnTo>
                    <a:lnTo>
                      <a:pt x="59" y="12"/>
                    </a:lnTo>
                    <a:lnTo>
                      <a:pt x="41" y="6"/>
                    </a:lnTo>
                    <a:lnTo>
                      <a:pt x="24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2" y="36"/>
                    </a:lnTo>
                    <a:lnTo>
                      <a:pt x="30" y="36"/>
                    </a:lnTo>
                    <a:lnTo>
                      <a:pt x="35" y="3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フリーフォーム 85"/>
              <p:cNvSpPr>
                <a:spLocks/>
              </p:cNvSpPr>
              <p:nvPr/>
            </p:nvSpPr>
            <p:spPr bwMode="auto">
              <a:xfrm>
                <a:off x="1813" y="3243"/>
                <a:ext cx="53" cy="52"/>
              </a:xfrm>
              <a:custGeom>
                <a:avLst/>
                <a:gdLst/>
                <a:ahLst/>
                <a:cxnLst>
                  <a:cxn ang="0">
                    <a:pos x="6" y="52"/>
                  </a:cxn>
                  <a:cxn ang="0">
                    <a:pos x="18" y="52"/>
                  </a:cxn>
                  <a:cxn ang="0">
                    <a:pos x="41" y="52"/>
                  </a:cxn>
                  <a:cxn ang="0">
                    <a:pos x="47" y="41"/>
                  </a:cxn>
                  <a:cxn ang="0">
                    <a:pos x="53" y="23"/>
                  </a:cxn>
                  <a:cxn ang="0">
                    <a:pos x="53" y="11"/>
                  </a:cxn>
                  <a:cxn ang="0">
                    <a:pos x="47" y="0"/>
                  </a:cxn>
                  <a:cxn ang="0">
                    <a:pos x="18" y="11"/>
                  </a:cxn>
                  <a:cxn ang="0">
                    <a:pos x="6" y="17"/>
                  </a:cxn>
                  <a:cxn ang="0">
                    <a:pos x="0" y="29"/>
                  </a:cxn>
                  <a:cxn ang="0">
                    <a:pos x="0" y="47"/>
                  </a:cxn>
                  <a:cxn ang="0">
                    <a:pos x="0" y="52"/>
                  </a:cxn>
                  <a:cxn ang="0">
                    <a:pos x="6" y="52"/>
                  </a:cxn>
                </a:cxnLst>
                <a:rect l="0" t="0" r="0" b="0"/>
                <a:pathLst>
                  <a:path w="53" h="52">
                    <a:moveTo>
                      <a:pt x="6" y="52"/>
                    </a:moveTo>
                    <a:lnTo>
                      <a:pt x="18" y="52"/>
                    </a:lnTo>
                    <a:lnTo>
                      <a:pt x="41" y="52"/>
                    </a:lnTo>
                    <a:lnTo>
                      <a:pt x="47" y="41"/>
                    </a:lnTo>
                    <a:lnTo>
                      <a:pt x="53" y="23"/>
                    </a:lnTo>
                    <a:lnTo>
                      <a:pt x="53" y="11"/>
                    </a:lnTo>
                    <a:lnTo>
                      <a:pt x="47" y="0"/>
                    </a:lnTo>
                    <a:lnTo>
                      <a:pt x="18" y="11"/>
                    </a:lnTo>
                    <a:lnTo>
                      <a:pt x="6" y="17"/>
                    </a:lnTo>
                    <a:lnTo>
                      <a:pt x="0" y="29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6" y="5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フリーフォーム 86"/>
              <p:cNvSpPr>
                <a:spLocks/>
              </p:cNvSpPr>
              <p:nvPr/>
            </p:nvSpPr>
            <p:spPr bwMode="auto">
              <a:xfrm>
                <a:off x="2036" y="3266"/>
                <a:ext cx="65" cy="53"/>
              </a:xfrm>
              <a:custGeom>
                <a:avLst/>
                <a:gdLst/>
                <a:ahLst/>
                <a:cxnLst>
                  <a:cxn ang="0">
                    <a:pos x="29" y="53"/>
                  </a:cxn>
                  <a:cxn ang="0">
                    <a:pos x="59" y="41"/>
                  </a:cxn>
                  <a:cxn ang="0">
                    <a:pos x="65" y="29"/>
                  </a:cxn>
                  <a:cxn ang="0">
                    <a:pos x="65" y="18"/>
                  </a:cxn>
                  <a:cxn ang="0">
                    <a:pos x="47" y="6"/>
                  </a:cxn>
                  <a:cxn ang="0">
                    <a:pos x="41" y="0"/>
                  </a:cxn>
                  <a:cxn ang="0">
                    <a:pos x="29" y="0"/>
                  </a:cxn>
                  <a:cxn ang="0">
                    <a:pos x="18" y="0"/>
                  </a:cxn>
                  <a:cxn ang="0">
                    <a:pos x="6" y="6"/>
                  </a:cxn>
                  <a:cxn ang="0">
                    <a:pos x="0" y="24"/>
                  </a:cxn>
                  <a:cxn ang="0">
                    <a:pos x="6" y="41"/>
                  </a:cxn>
                  <a:cxn ang="0">
                    <a:pos x="12" y="53"/>
                  </a:cxn>
                  <a:cxn ang="0">
                    <a:pos x="18" y="53"/>
                  </a:cxn>
                  <a:cxn ang="0">
                    <a:pos x="29" y="53"/>
                  </a:cxn>
                </a:cxnLst>
                <a:rect l="0" t="0" r="0" b="0"/>
                <a:pathLst>
                  <a:path w="65" h="53">
                    <a:moveTo>
                      <a:pt x="29" y="53"/>
                    </a:moveTo>
                    <a:lnTo>
                      <a:pt x="59" y="41"/>
                    </a:lnTo>
                    <a:lnTo>
                      <a:pt x="65" y="29"/>
                    </a:lnTo>
                    <a:lnTo>
                      <a:pt x="65" y="18"/>
                    </a:lnTo>
                    <a:lnTo>
                      <a:pt x="47" y="6"/>
                    </a:lnTo>
                    <a:lnTo>
                      <a:pt x="41" y="0"/>
                    </a:lnTo>
                    <a:lnTo>
                      <a:pt x="29" y="0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24"/>
                    </a:lnTo>
                    <a:lnTo>
                      <a:pt x="6" y="41"/>
                    </a:lnTo>
                    <a:lnTo>
                      <a:pt x="12" y="53"/>
                    </a:lnTo>
                    <a:lnTo>
                      <a:pt x="18" y="53"/>
                    </a:lnTo>
                    <a:lnTo>
                      <a:pt x="29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フリーフォーム 87"/>
              <p:cNvSpPr>
                <a:spLocks/>
              </p:cNvSpPr>
              <p:nvPr/>
            </p:nvSpPr>
            <p:spPr bwMode="auto">
              <a:xfrm>
                <a:off x="1878" y="3612"/>
                <a:ext cx="129" cy="88"/>
              </a:xfrm>
              <a:custGeom>
                <a:avLst/>
                <a:gdLst/>
                <a:ahLst/>
                <a:cxnLst>
                  <a:cxn ang="0">
                    <a:pos x="70" y="88"/>
                  </a:cxn>
                  <a:cxn ang="0">
                    <a:pos x="94" y="88"/>
                  </a:cxn>
                  <a:cxn ang="0">
                    <a:pos x="111" y="71"/>
                  </a:cxn>
                  <a:cxn ang="0">
                    <a:pos x="129" y="53"/>
                  </a:cxn>
                  <a:cxn ang="0">
                    <a:pos x="123" y="30"/>
                  </a:cxn>
                  <a:cxn ang="0">
                    <a:pos x="99" y="6"/>
                  </a:cxn>
                  <a:cxn ang="0">
                    <a:pos x="82" y="0"/>
                  </a:cxn>
                  <a:cxn ang="0">
                    <a:pos x="47" y="6"/>
                  </a:cxn>
                  <a:cxn ang="0">
                    <a:pos x="17" y="24"/>
                  </a:cxn>
                  <a:cxn ang="0">
                    <a:pos x="0" y="41"/>
                  </a:cxn>
                  <a:cxn ang="0">
                    <a:pos x="0" y="59"/>
                  </a:cxn>
                  <a:cxn ang="0">
                    <a:pos x="11" y="71"/>
                  </a:cxn>
                  <a:cxn ang="0">
                    <a:pos x="35" y="82"/>
                  </a:cxn>
                  <a:cxn ang="0">
                    <a:pos x="64" y="88"/>
                  </a:cxn>
                  <a:cxn ang="0">
                    <a:pos x="70" y="88"/>
                  </a:cxn>
                </a:cxnLst>
                <a:rect l="0" t="0" r="0" b="0"/>
                <a:pathLst>
                  <a:path w="129" h="88">
                    <a:moveTo>
                      <a:pt x="70" y="88"/>
                    </a:moveTo>
                    <a:lnTo>
                      <a:pt x="94" y="88"/>
                    </a:lnTo>
                    <a:lnTo>
                      <a:pt x="111" y="71"/>
                    </a:lnTo>
                    <a:lnTo>
                      <a:pt x="129" y="53"/>
                    </a:lnTo>
                    <a:lnTo>
                      <a:pt x="123" y="30"/>
                    </a:lnTo>
                    <a:lnTo>
                      <a:pt x="99" y="6"/>
                    </a:lnTo>
                    <a:lnTo>
                      <a:pt x="82" y="0"/>
                    </a:lnTo>
                    <a:lnTo>
                      <a:pt x="47" y="6"/>
                    </a:lnTo>
                    <a:lnTo>
                      <a:pt x="17" y="24"/>
                    </a:lnTo>
                    <a:lnTo>
                      <a:pt x="0" y="41"/>
                    </a:lnTo>
                    <a:lnTo>
                      <a:pt x="0" y="59"/>
                    </a:lnTo>
                    <a:lnTo>
                      <a:pt x="11" y="71"/>
                    </a:lnTo>
                    <a:lnTo>
                      <a:pt x="35" y="82"/>
                    </a:lnTo>
                    <a:lnTo>
                      <a:pt x="64" y="88"/>
                    </a:lnTo>
                    <a:lnTo>
                      <a:pt x="70" y="8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フリーフォーム 88"/>
              <p:cNvSpPr>
                <a:spLocks/>
              </p:cNvSpPr>
              <p:nvPr/>
            </p:nvSpPr>
            <p:spPr bwMode="auto">
              <a:xfrm>
                <a:off x="2083" y="3507"/>
                <a:ext cx="200" cy="141"/>
              </a:xfrm>
              <a:custGeom>
                <a:avLst/>
                <a:gdLst/>
                <a:ahLst/>
                <a:cxnLst>
                  <a:cxn ang="0">
                    <a:pos x="200" y="82"/>
                  </a:cxn>
                  <a:cxn ang="0">
                    <a:pos x="200" y="70"/>
                  </a:cxn>
                  <a:cxn ang="0">
                    <a:pos x="176" y="47"/>
                  </a:cxn>
                  <a:cxn ang="0">
                    <a:pos x="147" y="17"/>
                  </a:cxn>
                  <a:cxn ang="0">
                    <a:pos x="141" y="11"/>
                  </a:cxn>
                  <a:cxn ang="0">
                    <a:pos x="123" y="6"/>
                  </a:cxn>
                  <a:cxn ang="0">
                    <a:pos x="82" y="0"/>
                  </a:cxn>
                  <a:cxn ang="0">
                    <a:pos x="53" y="6"/>
                  </a:cxn>
                  <a:cxn ang="0">
                    <a:pos x="41" y="11"/>
                  </a:cxn>
                  <a:cxn ang="0">
                    <a:pos x="41" y="17"/>
                  </a:cxn>
                  <a:cxn ang="0">
                    <a:pos x="29" y="47"/>
                  </a:cxn>
                  <a:cxn ang="0">
                    <a:pos x="24" y="64"/>
                  </a:cxn>
                  <a:cxn ang="0">
                    <a:pos x="18" y="76"/>
                  </a:cxn>
                  <a:cxn ang="0">
                    <a:pos x="0" y="94"/>
                  </a:cxn>
                  <a:cxn ang="0">
                    <a:pos x="0" y="99"/>
                  </a:cxn>
                  <a:cxn ang="0">
                    <a:pos x="12" y="105"/>
                  </a:cxn>
                  <a:cxn ang="0">
                    <a:pos x="65" y="135"/>
                  </a:cxn>
                  <a:cxn ang="0">
                    <a:pos x="94" y="141"/>
                  </a:cxn>
                  <a:cxn ang="0">
                    <a:pos x="117" y="141"/>
                  </a:cxn>
                  <a:cxn ang="0">
                    <a:pos x="141" y="135"/>
                  </a:cxn>
                  <a:cxn ang="0">
                    <a:pos x="176" y="111"/>
                  </a:cxn>
                  <a:cxn ang="0">
                    <a:pos x="188" y="99"/>
                  </a:cxn>
                  <a:cxn ang="0">
                    <a:pos x="188" y="82"/>
                  </a:cxn>
                  <a:cxn ang="0">
                    <a:pos x="200" y="82"/>
                  </a:cxn>
                </a:cxnLst>
                <a:rect l="0" t="0" r="0" b="0"/>
                <a:pathLst>
                  <a:path w="200" h="141">
                    <a:moveTo>
                      <a:pt x="200" y="82"/>
                    </a:moveTo>
                    <a:lnTo>
                      <a:pt x="200" y="70"/>
                    </a:lnTo>
                    <a:lnTo>
                      <a:pt x="176" y="47"/>
                    </a:lnTo>
                    <a:lnTo>
                      <a:pt x="147" y="17"/>
                    </a:lnTo>
                    <a:lnTo>
                      <a:pt x="141" y="11"/>
                    </a:lnTo>
                    <a:lnTo>
                      <a:pt x="123" y="6"/>
                    </a:lnTo>
                    <a:lnTo>
                      <a:pt x="82" y="0"/>
                    </a:lnTo>
                    <a:lnTo>
                      <a:pt x="53" y="6"/>
                    </a:lnTo>
                    <a:lnTo>
                      <a:pt x="41" y="11"/>
                    </a:lnTo>
                    <a:lnTo>
                      <a:pt x="41" y="17"/>
                    </a:lnTo>
                    <a:lnTo>
                      <a:pt x="29" y="47"/>
                    </a:lnTo>
                    <a:lnTo>
                      <a:pt x="24" y="64"/>
                    </a:lnTo>
                    <a:lnTo>
                      <a:pt x="18" y="76"/>
                    </a:lnTo>
                    <a:lnTo>
                      <a:pt x="0" y="94"/>
                    </a:lnTo>
                    <a:lnTo>
                      <a:pt x="0" y="99"/>
                    </a:lnTo>
                    <a:lnTo>
                      <a:pt x="12" y="105"/>
                    </a:lnTo>
                    <a:lnTo>
                      <a:pt x="65" y="135"/>
                    </a:lnTo>
                    <a:lnTo>
                      <a:pt x="94" y="141"/>
                    </a:lnTo>
                    <a:lnTo>
                      <a:pt x="117" y="141"/>
                    </a:lnTo>
                    <a:lnTo>
                      <a:pt x="141" y="135"/>
                    </a:lnTo>
                    <a:lnTo>
                      <a:pt x="176" y="111"/>
                    </a:lnTo>
                    <a:lnTo>
                      <a:pt x="188" y="99"/>
                    </a:lnTo>
                    <a:lnTo>
                      <a:pt x="188" y="82"/>
                    </a:lnTo>
                    <a:lnTo>
                      <a:pt x="200" y="8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フリーフォーム 89"/>
              <p:cNvSpPr>
                <a:spLocks/>
              </p:cNvSpPr>
              <p:nvPr/>
            </p:nvSpPr>
            <p:spPr bwMode="auto">
              <a:xfrm>
                <a:off x="1608" y="3225"/>
                <a:ext cx="29" cy="29"/>
              </a:xfrm>
              <a:custGeom>
                <a:avLst/>
                <a:gdLst/>
                <a:ahLst/>
                <a:cxnLst>
                  <a:cxn ang="0">
                    <a:pos x="23" y="29"/>
                  </a:cxn>
                  <a:cxn ang="0">
                    <a:pos x="29" y="18"/>
                  </a:cxn>
                  <a:cxn ang="0">
                    <a:pos x="29" y="12"/>
                  </a:cxn>
                  <a:cxn ang="0">
                    <a:pos x="23" y="6"/>
                  </a:cxn>
                  <a:cxn ang="0">
                    <a:pos x="17" y="0"/>
                  </a:cxn>
                  <a:cxn ang="0">
                    <a:pos x="6" y="6"/>
                  </a:cxn>
                  <a:cxn ang="0">
                    <a:pos x="0" y="18"/>
                  </a:cxn>
                  <a:cxn ang="0">
                    <a:pos x="6" y="29"/>
                  </a:cxn>
                  <a:cxn ang="0">
                    <a:pos x="17" y="29"/>
                  </a:cxn>
                  <a:cxn ang="0">
                    <a:pos x="23" y="29"/>
                  </a:cxn>
                </a:cxnLst>
                <a:rect l="0" t="0" r="0" b="0"/>
                <a:pathLst>
                  <a:path w="29" h="29">
                    <a:moveTo>
                      <a:pt x="23" y="29"/>
                    </a:moveTo>
                    <a:lnTo>
                      <a:pt x="29" y="18"/>
                    </a:lnTo>
                    <a:lnTo>
                      <a:pt x="29" y="12"/>
                    </a:lnTo>
                    <a:lnTo>
                      <a:pt x="23" y="6"/>
                    </a:lnTo>
                    <a:lnTo>
                      <a:pt x="17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6" y="29"/>
                    </a:lnTo>
                    <a:lnTo>
                      <a:pt x="17" y="29"/>
                    </a:lnTo>
                    <a:lnTo>
                      <a:pt x="23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フリーフォーム 90"/>
              <p:cNvSpPr>
                <a:spLocks/>
              </p:cNvSpPr>
              <p:nvPr/>
            </p:nvSpPr>
            <p:spPr bwMode="auto">
              <a:xfrm>
                <a:off x="2236" y="2908"/>
                <a:ext cx="751" cy="505"/>
              </a:xfrm>
              <a:custGeom>
                <a:avLst/>
                <a:gdLst/>
                <a:ahLst/>
                <a:cxnLst>
                  <a:cxn ang="0">
                    <a:pos x="211" y="475"/>
                  </a:cxn>
                  <a:cxn ang="0">
                    <a:pos x="223" y="470"/>
                  </a:cxn>
                  <a:cxn ang="0">
                    <a:pos x="234" y="452"/>
                  </a:cxn>
                  <a:cxn ang="0">
                    <a:pos x="234" y="423"/>
                  </a:cxn>
                  <a:cxn ang="0">
                    <a:pos x="234" y="399"/>
                  </a:cxn>
                  <a:cxn ang="0">
                    <a:pos x="246" y="393"/>
                  </a:cxn>
                  <a:cxn ang="0">
                    <a:pos x="269" y="382"/>
                  </a:cxn>
                  <a:cxn ang="0">
                    <a:pos x="281" y="364"/>
                  </a:cxn>
                  <a:cxn ang="0">
                    <a:pos x="287" y="352"/>
                  </a:cxn>
                  <a:cxn ang="0">
                    <a:pos x="316" y="311"/>
                  </a:cxn>
                  <a:cxn ang="0">
                    <a:pos x="346" y="282"/>
                  </a:cxn>
                  <a:cxn ang="0">
                    <a:pos x="410" y="241"/>
                  </a:cxn>
                  <a:cxn ang="0">
                    <a:pos x="469" y="200"/>
                  </a:cxn>
                  <a:cxn ang="0">
                    <a:pos x="522" y="170"/>
                  </a:cxn>
                  <a:cxn ang="0">
                    <a:pos x="580" y="135"/>
                  </a:cxn>
                  <a:cxn ang="0">
                    <a:pos x="663" y="82"/>
                  </a:cxn>
                  <a:cxn ang="0">
                    <a:pos x="692" y="65"/>
                  </a:cxn>
                  <a:cxn ang="0">
                    <a:pos x="721" y="53"/>
                  </a:cxn>
                  <a:cxn ang="0">
                    <a:pos x="745" y="53"/>
                  </a:cxn>
                  <a:cxn ang="0">
                    <a:pos x="751" y="53"/>
                  </a:cxn>
                  <a:cxn ang="0">
                    <a:pos x="751" y="47"/>
                  </a:cxn>
                  <a:cxn ang="0">
                    <a:pos x="751" y="12"/>
                  </a:cxn>
                  <a:cxn ang="0">
                    <a:pos x="739" y="6"/>
                  </a:cxn>
                  <a:cxn ang="0">
                    <a:pos x="721" y="0"/>
                  </a:cxn>
                  <a:cxn ang="0">
                    <a:pos x="709" y="0"/>
                  </a:cxn>
                  <a:cxn ang="0">
                    <a:pos x="709" y="12"/>
                  </a:cxn>
                  <a:cxn ang="0">
                    <a:pos x="692" y="35"/>
                  </a:cxn>
                  <a:cxn ang="0">
                    <a:pos x="651" y="53"/>
                  </a:cxn>
                  <a:cxn ang="0">
                    <a:pos x="598" y="76"/>
                  </a:cxn>
                  <a:cxn ang="0">
                    <a:pos x="539" y="100"/>
                  </a:cxn>
                  <a:cxn ang="0">
                    <a:pos x="498" y="123"/>
                  </a:cxn>
                  <a:cxn ang="0">
                    <a:pos x="463" y="147"/>
                  </a:cxn>
                  <a:cxn ang="0">
                    <a:pos x="428" y="164"/>
                  </a:cxn>
                  <a:cxn ang="0">
                    <a:pos x="399" y="170"/>
                  </a:cxn>
                  <a:cxn ang="0">
                    <a:pos x="369" y="194"/>
                  </a:cxn>
                  <a:cxn ang="0">
                    <a:pos x="246" y="282"/>
                  </a:cxn>
                  <a:cxn ang="0">
                    <a:pos x="217" y="294"/>
                  </a:cxn>
                  <a:cxn ang="0">
                    <a:pos x="193" y="299"/>
                  </a:cxn>
                  <a:cxn ang="0">
                    <a:pos x="176" y="317"/>
                  </a:cxn>
                  <a:cxn ang="0">
                    <a:pos x="158" y="317"/>
                  </a:cxn>
                  <a:cxn ang="0">
                    <a:pos x="129" y="311"/>
                  </a:cxn>
                  <a:cxn ang="0">
                    <a:pos x="88" y="299"/>
                  </a:cxn>
                  <a:cxn ang="0">
                    <a:pos x="52" y="317"/>
                  </a:cxn>
                  <a:cxn ang="0">
                    <a:pos x="17" y="329"/>
                  </a:cxn>
                  <a:cxn ang="0">
                    <a:pos x="5" y="335"/>
                  </a:cxn>
                  <a:cxn ang="0">
                    <a:pos x="0" y="346"/>
                  </a:cxn>
                  <a:cxn ang="0">
                    <a:pos x="0" y="364"/>
                  </a:cxn>
                  <a:cxn ang="0">
                    <a:pos x="17" y="417"/>
                  </a:cxn>
                  <a:cxn ang="0">
                    <a:pos x="29" y="446"/>
                  </a:cxn>
                  <a:cxn ang="0">
                    <a:pos x="35" y="470"/>
                  </a:cxn>
                  <a:cxn ang="0">
                    <a:pos x="82" y="493"/>
                  </a:cxn>
                  <a:cxn ang="0">
                    <a:pos x="111" y="505"/>
                  </a:cxn>
                  <a:cxn ang="0">
                    <a:pos x="129" y="505"/>
                  </a:cxn>
                  <a:cxn ang="0">
                    <a:pos x="164" y="493"/>
                  </a:cxn>
                  <a:cxn ang="0">
                    <a:pos x="187" y="481"/>
                  </a:cxn>
                  <a:cxn ang="0">
                    <a:pos x="205" y="475"/>
                  </a:cxn>
                  <a:cxn ang="0">
                    <a:pos x="211" y="475"/>
                  </a:cxn>
                </a:cxnLst>
                <a:rect l="0" t="0" r="0" b="0"/>
                <a:pathLst>
                  <a:path w="751" h="505">
                    <a:moveTo>
                      <a:pt x="211" y="475"/>
                    </a:moveTo>
                    <a:lnTo>
                      <a:pt x="223" y="470"/>
                    </a:lnTo>
                    <a:lnTo>
                      <a:pt x="234" y="452"/>
                    </a:lnTo>
                    <a:lnTo>
                      <a:pt x="234" y="423"/>
                    </a:lnTo>
                    <a:lnTo>
                      <a:pt x="234" y="399"/>
                    </a:lnTo>
                    <a:lnTo>
                      <a:pt x="246" y="393"/>
                    </a:lnTo>
                    <a:lnTo>
                      <a:pt x="269" y="382"/>
                    </a:lnTo>
                    <a:lnTo>
                      <a:pt x="281" y="364"/>
                    </a:lnTo>
                    <a:lnTo>
                      <a:pt x="287" y="352"/>
                    </a:lnTo>
                    <a:lnTo>
                      <a:pt x="316" y="311"/>
                    </a:lnTo>
                    <a:lnTo>
                      <a:pt x="346" y="282"/>
                    </a:lnTo>
                    <a:lnTo>
                      <a:pt x="410" y="241"/>
                    </a:lnTo>
                    <a:lnTo>
                      <a:pt x="469" y="200"/>
                    </a:lnTo>
                    <a:lnTo>
                      <a:pt x="522" y="170"/>
                    </a:lnTo>
                    <a:lnTo>
                      <a:pt x="580" y="135"/>
                    </a:lnTo>
                    <a:lnTo>
                      <a:pt x="663" y="82"/>
                    </a:lnTo>
                    <a:lnTo>
                      <a:pt x="692" y="65"/>
                    </a:lnTo>
                    <a:lnTo>
                      <a:pt x="721" y="53"/>
                    </a:lnTo>
                    <a:lnTo>
                      <a:pt x="745" y="53"/>
                    </a:lnTo>
                    <a:lnTo>
                      <a:pt x="751" y="53"/>
                    </a:lnTo>
                    <a:lnTo>
                      <a:pt x="751" y="47"/>
                    </a:lnTo>
                    <a:lnTo>
                      <a:pt x="751" y="12"/>
                    </a:lnTo>
                    <a:lnTo>
                      <a:pt x="739" y="6"/>
                    </a:lnTo>
                    <a:lnTo>
                      <a:pt x="721" y="0"/>
                    </a:lnTo>
                    <a:lnTo>
                      <a:pt x="709" y="0"/>
                    </a:lnTo>
                    <a:lnTo>
                      <a:pt x="709" y="12"/>
                    </a:lnTo>
                    <a:lnTo>
                      <a:pt x="692" y="35"/>
                    </a:lnTo>
                    <a:lnTo>
                      <a:pt x="651" y="53"/>
                    </a:lnTo>
                    <a:lnTo>
                      <a:pt x="598" y="76"/>
                    </a:lnTo>
                    <a:lnTo>
                      <a:pt x="539" y="100"/>
                    </a:lnTo>
                    <a:lnTo>
                      <a:pt x="498" y="123"/>
                    </a:lnTo>
                    <a:lnTo>
                      <a:pt x="463" y="147"/>
                    </a:lnTo>
                    <a:lnTo>
                      <a:pt x="428" y="164"/>
                    </a:lnTo>
                    <a:lnTo>
                      <a:pt x="399" y="170"/>
                    </a:lnTo>
                    <a:lnTo>
                      <a:pt x="369" y="194"/>
                    </a:lnTo>
                    <a:lnTo>
                      <a:pt x="246" y="282"/>
                    </a:lnTo>
                    <a:lnTo>
                      <a:pt x="217" y="294"/>
                    </a:lnTo>
                    <a:lnTo>
                      <a:pt x="193" y="299"/>
                    </a:lnTo>
                    <a:lnTo>
                      <a:pt x="176" y="317"/>
                    </a:lnTo>
                    <a:lnTo>
                      <a:pt x="158" y="317"/>
                    </a:lnTo>
                    <a:lnTo>
                      <a:pt x="129" y="311"/>
                    </a:lnTo>
                    <a:lnTo>
                      <a:pt x="88" y="299"/>
                    </a:lnTo>
                    <a:lnTo>
                      <a:pt x="52" y="317"/>
                    </a:lnTo>
                    <a:lnTo>
                      <a:pt x="17" y="329"/>
                    </a:lnTo>
                    <a:lnTo>
                      <a:pt x="5" y="335"/>
                    </a:lnTo>
                    <a:lnTo>
                      <a:pt x="0" y="346"/>
                    </a:lnTo>
                    <a:lnTo>
                      <a:pt x="0" y="364"/>
                    </a:lnTo>
                    <a:lnTo>
                      <a:pt x="17" y="417"/>
                    </a:lnTo>
                    <a:lnTo>
                      <a:pt x="29" y="446"/>
                    </a:lnTo>
                    <a:lnTo>
                      <a:pt x="35" y="470"/>
                    </a:lnTo>
                    <a:lnTo>
                      <a:pt x="82" y="493"/>
                    </a:lnTo>
                    <a:lnTo>
                      <a:pt x="111" y="505"/>
                    </a:lnTo>
                    <a:lnTo>
                      <a:pt x="129" y="505"/>
                    </a:lnTo>
                    <a:lnTo>
                      <a:pt x="164" y="493"/>
                    </a:lnTo>
                    <a:lnTo>
                      <a:pt x="187" y="481"/>
                    </a:lnTo>
                    <a:lnTo>
                      <a:pt x="205" y="475"/>
                    </a:lnTo>
                    <a:lnTo>
                      <a:pt x="211" y="47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フリーフォーム 91"/>
              <p:cNvSpPr>
                <a:spLocks/>
              </p:cNvSpPr>
              <p:nvPr/>
            </p:nvSpPr>
            <p:spPr bwMode="auto">
              <a:xfrm>
                <a:off x="3004" y="2785"/>
                <a:ext cx="182" cy="158"/>
              </a:xfrm>
              <a:custGeom>
                <a:avLst/>
                <a:gdLst/>
                <a:ahLst/>
                <a:cxnLst>
                  <a:cxn ang="0">
                    <a:pos x="47" y="158"/>
                  </a:cxn>
                  <a:cxn ang="0">
                    <a:pos x="76" y="141"/>
                  </a:cxn>
                  <a:cxn ang="0">
                    <a:pos x="100" y="123"/>
                  </a:cxn>
                  <a:cxn ang="0">
                    <a:pos x="100" y="100"/>
                  </a:cxn>
                  <a:cxn ang="0">
                    <a:pos x="106" y="94"/>
                  </a:cxn>
                  <a:cxn ang="0">
                    <a:pos x="106" y="88"/>
                  </a:cxn>
                  <a:cxn ang="0">
                    <a:pos x="129" y="94"/>
                  </a:cxn>
                  <a:cxn ang="0">
                    <a:pos x="135" y="100"/>
                  </a:cxn>
                  <a:cxn ang="0">
                    <a:pos x="147" y="94"/>
                  </a:cxn>
                  <a:cxn ang="0">
                    <a:pos x="176" y="76"/>
                  </a:cxn>
                  <a:cxn ang="0">
                    <a:pos x="182" y="64"/>
                  </a:cxn>
                  <a:cxn ang="0">
                    <a:pos x="182" y="35"/>
                  </a:cxn>
                  <a:cxn ang="0">
                    <a:pos x="170" y="6"/>
                  </a:cxn>
                  <a:cxn ang="0">
                    <a:pos x="159" y="0"/>
                  </a:cxn>
                  <a:cxn ang="0">
                    <a:pos x="135" y="0"/>
                  </a:cxn>
                  <a:cxn ang="0">
                    <a:pos x="117" y="6"/>
                  </a:cxn>
                  <a:cxn ang="0">
                    <a:pos x="82" y="64"/>
                  </a:cxn>
                  <a:cxn ang="0">
                    <a:pos x="76" y="64"/>
                  </a:cxn>
                  <a:cxn ang="0">
                    <a:pos x="71" y="59"/>
                  </a:cxn>
                  <a:cxn ang="0">
                    <a:pos x="53" y="59"/>
                  </a:cxn>
                  <a:cxn ang="0">
                    <a:pos x="41" y="59"/>
                  </a:cxn>
                  <a:cxn ang="0">
                    <a:pos x="6" y="76"/>
                  </a:cxn>
                  <a:cxn ang="0">
                    <a:pos x="0" y="94"/>
                  </a:cxn>
                  <a:cxn ang="0">
                    <a:pos x="0" y="106"/>
                  </a:cxn>
                  <a:cxn ang="0">
                    <a:pos x="0" y="129"/>
                  </a:cxn>
                  <a:cxn ang="0">
                    <a:pos x="12" y="141"/>
                  </a:cxn>
                  <a:cxn ang="0">
                    <a:pos x="24" y="158"/>
                  </a:cxn>
                  <a:cxn ang="0">
                    <a:pos x="41" y="158"/>
                  </a:cxn>
                  <a:cxn ang="0">
                    <a:pos x="47" y="158"/>
                  </a:cxn>
                </a:cxnLst>
                <a:rect l="0" t="0" r="0" b="0"/>
                <a:pathLst>
                  <a:path w="182" h="158">
                    <a:moveTo>
                      <a:pt x="47" y="158"/>
                    </a:moveTo>
                    <a:lnTo>
                      <a:pt x="76" y="141"/>
                    </a:lnTo>
                    <a:lnTo>
                      <a:pt x="100" y="123"/>
                    </a:lnTo>
                    <a:lnTo>
                      <a:pt x="100" y="100"/>
                    </a:lnTo>
                    <a:lnTo>
                      <a:pt x="106" y="94"/>
                    </a:lnTo>
                    <a:lnTo>
                      <a:pt x="106" y="88"/>
                    </a:lnTo>
                    <a:lnTo>
                      <a:pt x="129" y="94"/>
                    </a:lnTo>
                    <a:lnTo>
                      <a:pt x="135" y="100"/>
                    </a:lnTo>
                    <a:lnTo>
                      <a:pt x="147" y="94"/>
                    </a:lnTo>
                    <a:lnTo>
                      <a:pt x="176" y="76"/>
                    </a:lnTo>
                    <a:lnTo>
                      <a:pt x="182" y="64"/>
                    </a:lnTo>
                    <a:lnTo>
                      <a:pt x="182" y="35"/>
                    </a:lnTo>
                    <a:lnTo>
                      <a:pt x="170" y="6"/>
                    </a:lnTo>
                    <a:lnTo>
                      <a:pt x="159" y="0"/>
                    </a:lnTo>
                    <a:lnTo>
                      <a:pt x="135" y="0"/>
                    </a:lnTo>
                    <a:lnTo>
                      <a:pt x="117" y="6"/>
                    </a:lnTo>
                    <a:lnTo>
                      <a:pt x="82" y="64"/>
                    </a:lnTo>
                    <a:lnTo>
                      <a:pt x="76" y="64"/>
                    </a:lnTo>
                    <a:lnTo>
                      <a:pt x="71" y="59"/>
                    </a:lnTo>
                    <a:lnTo>
                      <a:pt x="53" y="59"/>
                    </a:lnTo>
                    <a:lnTo>
                      <a:pt x="41" y="59"/>
                    </a:lnTo>
                    <a:lnTo>
                      <a:pt x="6" y="76"/>
                    </a:lnTo>
                    <a:lnTo>
                      <a:pt x="0" y="94"/>
                    </a:lnTo>
                    <a:lnTo>
                      <a:pt x="0" y="106"/>
                    </a:lnTo>
                    <a:lnTo>
                      <a:pt x="0" y="129"/>
                    </a:lnTo>
                    <a:lnTo>
                      <a:pt x="12" y="141"/>
                    </a:lnTo>
                    <a:lnTo>
                      <a:pt x="24" y="158"/>
                    </a:lnTo>
                    <a:lnTo>
                      <a:pt x="41" y="158"/>
                    </a:lnTo>
                    <a:lnTo>
                      <a:pt x="47" y="15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フリーフォーム 92"/>
              <p:cNvSpPr>
                <a:spLocks/>
              </p:cNvSpPr>
              <p:nvPr/>
            </p:nvSpPr>
            <p:spPr bwMode="auto">
              <a:xfrm>
                <a:off x="2382" y="3419"/>
                <a:ext cx="88" cy="70"/>
              </a:xfrm>
              <a:custGeom>
                <a:avLst/>
                <a:gdLst/>
                <a:ahLst/>
                <a:cxnLst>
                  <a:cxn ang="0">
                    <a:pos x="71" y="64"/>
                  </a:cxn>
                  <a:cxn ang="0">
                    <a:pos x="88" y="58"/>
                  </a:cxn>
                  <a:cxn ang="0">
                    <a:pos x="88" y="41"/>
                  </a:cxn>
                  <a:cxn ang="0">
                    <a:pos x="88" y="29"/>
                  </a:cxn>
                  <a:cxn ang="0">
                    <a:pos x="77" y="11"/>
                  </a:cxn>
                  <a:cxn ang="0">
                    <a:pos x="71" y="0"/>
                  </a:cxn>
                  <a:cxn ang="0">
                    <a:pos x="65" y="0"/>
                  </a:cxn>
                  <a:cxn ang="0">
                    <a:pos x="41" y="6"/>
                  </a:cxn>
                  <a:cxn ang="0">
                    <a:pos x="18" y="23"/>
                  </a:cxn>
                  <a:cxn ang="0">
                    <a:pos x="0" y="35"/>
                  </a:cxn>
                  <a:cxn ang="0">
                    <a:pos x="0" y="58"/>
                  </a:cxn>
                  <a:cxn ang="0">
                    <a:pos x="6" y="64"/>
                  </a:cxn>
                  <a:cxn ang="0">
                    <a:pos x="18" y="70"/>
                  </a:cxn>
                  <a:cxn ang="0">
                    <a:pos x="41" y="70"/>
                  </a:cxn>
                  <a:cxn ang="0">
                    <a:pos x="65" y="64"/>
                  </a:cxn>
                  <a:cxn ang="0">
                    <a:pos x="71" y="64"/>
                  </a:cxn>
                </a:cxnLst>
                <a:rect l="0" t="0" r="0" b="0"/>
                <a:pathLst>
                  <a:path w="88" h="70">
                    <a:moveTo>
                      <a:pt x="71" y="64"/>
                    </a:moveTo>
                    <a:lnTo>
                      <a:pt x="88" y="58"/>
                    </a:lnTo>
                    <a:lnTo>
                      <a:pt x="88" y="41"/>
                    </a:lnTo>
                    <a:lnTo>
                      <a:pt x="88" y="29"/>
                    </a:lnTo>
                    <a:lnTo>
                      <a:pt x="77" y="11"/>
                    </a:lnTo>
                    <a:lnTo>
                      <a:pt x="71" y="0"/>
                    </a:lnTo>
                    <a:lnTo>
                      <a:pt x="65" y="0"/>
                    </a:lnTo>
                    <a:lnTo>
                      <a:pt x="41" y="6"/>
                    </a:lnTo>
                    <a:lnTo>
                      <a:pt x="18" y="23"/>
                    </a:lnTo>
                    <a:lnTo>
                      <a:pt x="0" y="35"/>
                    </a:lnTo>
                    <a:lnTo>
                      <a:pt x="0" y="58"/>
                    </a:lnTo>
                    <a:lnTo>
                      <a:pt x="6" y="64"/>
                    </a:lnTo>
                    <a:lnTo>
                      <a:pt x="18" y="70"/>
                    </a:lnTo>
                    <a:lnTo>
                      <a:pt x="41" y="70"/>
                    </a:lnTo>
                    <a:lnTo>
                      <a:pt x="65" y="64"/>
                    </a:lnTo>
                    <a:lnTo>
                      <a:pt x="71" y="6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フリーフォーム 93"/>
              <p:cNvSpPr>
                <a:spLocks/>
              </p:cNvSpPr>
              <p:nvPr/>
            </p:nvSpPr>
            <p:spPr bwMode="auto">
              <a:xfrm>
                <a:off x="2476" y="3325"/>
                <a:ext cx="112" cy="117"/>
              </a:xfrm>
              <a:custGeom>
                <a:avLst/>
                <a:gdLst/>
                <a:ahLst/>
                <a:cxnLst>
                  <a:cxn ang="0">
                    <a:pos x="59" y="105"/>
                  </a:cxn>
                  <a:cxn ang="0">
                    <a:pos x="100" y="88"/>
                  </a:cxn>
                  <a:cxn ang="0">
                    <a:pos x="106" y="76"/>
                  </a:cxn>
                  <a:cxn ang="0">
                    <a:pos x="112" y="64"/>
                  </a:cxn>
                  <a:cxn ang="0">
                    <a:pos x="112" y="35"/>
                  </a:cxn>
                  <a:cxn ang="0">
                    <a:pos x="106" y="23"/>
                  </a:cxn>
                  <a:cxn ang="0">
                    <a:pos x="100" y="12"/>
                  </a:cxn>
                  <a:cxn ang="0">
                    <a:pos x="88" y="0"/>
                  </a:cxn>
                  <a:cxn ang="0">
                    <a:pos x="65" y="0"/>
                  </a:cxn>
                  <a:cxn ang="0">
                    <a:pos x="47" y="6"/>
                  </a:cxn>
                  <a:cxn ang="0">
                    <a:pos x="41" y="12"/>
                  </a:cxn>
                  <a:cxn ang="0">
                    <a:pos x="35" y="29"/>
                  </a:cxn>
                  <a:cxn ang="0">
                    <a:pos x="29" y="41"/>
                  </a:cxn>
                  <a:cxn ang="0">
                    <a:pos x="29" y="64"/>
                  </a:cxn>
                  <a:cxn ang="0">
                    <a:pos x="12" y="70"/>
                  </a:cxn>
                  <a:cxn ang="0">
                    <a:pos x="6" y="88"/>
                  </a:cxn>
                  <a:cxn ang="0">
                    <a:pos x="0" y="94"/>
                  </a:cxn>
                  <a:cxn ang="0">
                    <a:pos x="0" y="100"/>
                  </a:cxn>
                  <a:cxn ang="0">
                    <a:pos x="12" y="117"/>
                  </a:cxn>
                  <a:cxn ang="0">
                    <a:pos x="35" y="117"/>
                  </a:cxn>
                  <a:cxn ang="0">
                    <a:pos x="47" y="117"/>
                  </a:cxn>
                  <a:cxn ang="0">
                    <a:pos x="47" y="105"/>
                  </a:cxn>
                  <a:cxn ang="0">
                    <a:pos x="59" y="105"/>
                  </a:cxn>
                </a:cxnLst>
                <a:rect l="0" t="0" r="0" b="0"/>
                <a:pathLst>
                  <a:path w="112" h="117">
                    <a:moveTo>
                      <a:pt x="59" y="105"/>
                    </a:moveTo>
                    <a:lnTo>
                      <a:pt x="100" y="88"/>
                    </a:lnTo>
                    <a:lnTo>
                      <a:pt x="106" y="76"/>
                    </a:lnTo>
                    <a:lnTo>
                      <a:pt x="112" y="64"/>
                    </a:lnTo>
                    <a:lnTo>
                      <a:pt x="112" y="35"/>
                    </a:lnTo>
                    <a:lnTo>
                      <a:pt x="106" y="23"/>
                    </a:lnTo>
                    <a:lnTo>
                      <a:pt x="100" y="12"/>
                    </a:lnTo>
                    <a:lnTo>
                      <a:pt x="88" y="0"/>
                    </a:lnTo>
                    <a:lnTo>
                      <a:pt x="65" y="0"/>
                    </a:lnTo>
                    <a:lnTo>
                      <a:pt x="47" y="6"/>
                    </a:lnTo>
                    <a:lnTo>
                      <a:pt x="41" y="12"/>
                    </a:lnTo>
                    <a:lnTo>
                      <a:pt x="35" y="29"/>
                    </a:lnTo>
                    <a:lnTo>
                      <a:pt x="29" y="41"/>
                    </a:lnTo>
                    <a:lnTo>
                      <a:pt x="29" y="64"/>
                    </a:lnTo>
                    <a:lnTo>
                      <a:pt x="12" y="70"/>
                    </a:lnTo>
                    <a:lnTo>
                      <a:pt x="6" y="88"/>
                    </a:lnTo>
                    <a:lnTo>
                      <a:pt x="0" y="94"/>
                    </a:lnTo>
                    <a:lnTo>
                      <a:pt x="0" y="100"/>
                    </a:lnTo>
                    <a:lnTo>
                      <a:pt x="12" y="117"/>
                    </a:lnTo>
                    <a:lnTo>
                      <a:pt x="35" y="117"/>
                    </a:lnTo>
                    <a:lnTo>
                      <a:pt x="47" y="117"/>
                    </a:lnTo>
                    <a:lnTo>
                      <a:pt x="47" y="105"/>
                    </a:lnTo>
                    <a:lnTo>
                      <a:pt x="59" y="10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フリーフォーム 94"/>
              <p:cNvSpPr>
                <a:spLocks/>
              </p:cNvSpPr>
              <p:nvPr/>
            </p:nvSpPr>
            <p:spPr bwMode="auto">
              <a:xfrm>
                <a:off x="2764" y="3225"/>
                <a:ext cx="64" cy="70"/>
              </a:xfrm>
              <a:custGeom>
                <a:avLst/>
                <a:gdLst/>
                <a:ahLst/>
                <a:cxnLst>
                  <a:cxn ang="0">
                    <a:pos x="23" y="70"/>
                  </a:cxn>
                  <a:cxn ang="0">
                    <a:pos x="52" y="65"/>
                  </a:cxn>
                  <a:cxn ang="0">
                    <a:pos x="58" y="59"/>
                  </a:cxn>
                  <a:cxn ang="0">
                    <a:pos x="64" y="35"/>
                  </a:cxn>
                  <a:cxn ang="0">
                    <a:pos x="64" y="12"/>
                  </a:cxn>
                  <a:cxn ang="0">
                    <a:pos x="58" y="0"/>
                  </a:cxn>
                  <a:cxn ang="0">
                    <a:pos x="35" y="0"/>
                  </a:cxn>
                  <a:cxn ang="0">
                    <a:pos x="29" y="0"/>
                  </a:cxn>
                  <a:cxn ang="0">
                    <a:pos x="11" y="6"/>
                  </a:cxn>
                  <a:cxn ang="0">
                    <a:pos x="5" y="18"/>
                  </a:cxn>
                  <a:cxn ang="0">
                    <a:pos x="0" y="47"/>
                  </a:cxn>
                  <a:cxn ang="0">
                    <a:pos x="5" y="65"/>
                  </a:cxn>
                  <a:cxn ang="0">
                    <a:pos x="11" y="70"/>
                  </a:cxn>
                  <a:cxn ang="0">
                    <a:pos x="23" y="70"/>
                  </a:cxn>
                </a:cxnLst>
                <a:rect l="0" t="0" r="0" b="0"/>
                <a:pathLst>
                  <a:path w="64" h="70">
                    <a:moveTo>
                      <a:pt x="23" y="70"/>
                    </a:moveTo>
                    <a:lnTo>
                      <a:pt x="52" y="65"/>
                    </a:lnTo>
                    <a:lnTo>
                      <a:pt x="58" y="59"/>
                    </a:lnTo>
                    <a:lnTo>
                      <a:pt x="64" y="35"/>
                    </a:lnTo>
                    <a:lnTo>
                      <a:pt x="64" y="12"/>
                    </a:lnTo>
                    <a:lnTo>
                      <a:pt x="58" y="0"/>
                    </a:lnTo>
                    <a:lnTo>
                      <a:pt x="35" y="0"/>
                    </a:lnTo>
                    <a:lnTo>
                      <a:pt x="29" y="0"/>
                    </a:lnTo>
                    <a:lnTo>
                      <a:pt x="11" y="6"/>
                    </a:lnTo>
                    <a:lnTo>
                      <a:pt x="5" y="18"/>
                    </a:lnTo>
                    <a:lnTo>
                      <a:pt x="0" y="47"/>
                    </a:lnTo>
                    <a:lnTo>
                      <a:pt x="5" y="65"/>
                    </a:lnTo>
                    <a:lnTo>
                      <a:pt x="11" y="70"/>
                    </a:lnTo>
                    <a:lnTo>
                      <a:pt x="23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フリーフォーム 95"/>
              <p:cNvSpPr>
                <a:spLocks/>
              </p:cNvSpPr>
              <p:nvPr/>
            </p:nvSpPr>
            <p:spPr bwMode="auto">
              <a:xfrm>
                <a:off x="2329" y="3031"/>
                <a:ext cx="47" cy="36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8" y="36"/>
                  </a:cxn>
                  <a:cxn ang="0">
                    <a:pos x="30" y="24"/>
                  </a:cxn>
                  <a:cxn ang="0">
                    <a:pos x="47" y="18"/>
                  </a:cxn>
                  <a:cxn ang="0">
                    <a:pos x="47" y="12"/>
                  </a:cxn>
                  <a:cxn ang="0">
                    <a:pos x="36" y="0"/>
                  </a:cxn>
                  <a:cxn ang="0">
                    <a:pos x="18" y="6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0" y="24"/>
                  </a:cxn>
                </a:cxnLst>
                <a:rect l="0" t="0" r="0" b="0"/>
                <a:pathLst>
                  <a:path w="47" h="36">
                    <a:moveTo>
                      <a:pt x="0" y="24"/>
                    </a:moveTo>
                    <a:lnTo>
                      <a:pt x="18" y="36"/>
                    </a:lnTo>
                    <a:lnTo>
                      <a:pt x="30" y="24"/>
                    </a:lnTo>
                    <a:lnTo>
                      <a:pt x="47" y="18"/>
                    </a:lnTo>
                    <a:lnTo>
                      <a:pt x="47" y="12"/>
                    </a:lnTo>
                    <a:lnTo>
                      <a:pt x="36" y="0"/>
                    </a:lnTo>
                    <a:lnTo>
                      <a:pt x="18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7" name="フリーフォーム 96"/>
              <p:cNvSpPr>
                <a:spLocks/>
              </p:cNvSpPr>
              <p:nvPr/>
            </p:nvSpPr>
            <p:spPr bwMode="auto">
              <a:xfrm>
                <a:off x="2570" y="3730"/>
                <a:ext cx="70" cy="64"/>
              </a:xfrm>
              <a:custGeom>
                <a:avLst/>
                <a:gdLst/>
                <a:ahLst/>
                <a:cxnLst>
                  <a:cxn ang="0">
                    <a:pos x="47" y="64"/>
                  </a:cxn>
                  <a:cxn ang="0">
                    <a:pos x="65" y="47"/>
                  </a:cxn>
                  <a:cxn ang="0">
                    <a:pos x="70" y="35"/>
                  </a:cxn>
                  <a:cxn ang="0">
                    <a:pos x="70" y="17"/>
                  </a:cxn>
                  <a:cxn ang="0">
                    <a:pos x="59" y="6"/>
                  </a:cxn>
                  <a:cxn ang="0">
                    <a:pos x="35" y="0"/>
                  </a:cxn>
                  <a:cxn ang="0">
                    <a:pos x="12" y="6"/>
                  </a:cxn>
                  <a:cxn ang="0">
                    <a:pos x="0" y="17"/>
                  </a:cxn>
                  <a:cxn ang="0">
                    <a:pos x="0" y="35"/>
                  </a:cxn>
                  <a:cxn ang="0">
                    <a:pos x="0" y="41"/>
                  </a:cxn>
                  <a:cxn ang="0">
                    <a:pos x="29" y="64"/>
                  </a:cxn>
                  <a:cxn ang="0">
                    <a:pos x="35" y="64"/>
                  </a:cxn>
                  <a:cxn ang="0">
                    <a:pos x="41" y="64"/>
                  </a:cxn>
                  <a:cxn ang="0">
                    <a:pos x="47" y="64"/>
                  </a:cxn>
                </a:cxnLst>
                <a:rect l="0" t="0" r="0" b="0"/>
                <a:pathLst>
                  <a:path w="70" h="64">
                    <a:moveTo>
                      <a:pt x="47" y="64"/>
                    </a:moveTo>
                    <a:lnTo>
                      <a:pt x="65" y="47"/>
                    </a:lnTo>
                    <a:lnTo>
                      <a:pt x="70" y="35"/>
                    </a:lnTo>
                    <a:lnTo>
                      <a:pt x="70" y="17"/>
                    </a:lnTo>
                    <a:lnTo>
                      <a:pt x="59" y="6"/>
                    </a:lnTo>
                    <a:lnTo>
                      <a:pt x="35" y="0"/>
                    </a:lnTo>
                    <a:lnTo>
                      <a:pt x="12" y="6"/>
                    </a:lnTo>
                    <a:lnTo>
                      <a:pt x="0" y="17"/>
                    </a:lnTo>
                    <a:lnTo>
                      <a:pt x="0" y="35"/>
                    </a:lnTo>
                    <a:lnTo>
                      <a:pt x="0" y="41"/>
                    </a:lnTo>
                    <a:lnTo>
                      <a:pt x="29" y="64"/>
                    </a:lnTo>
                    <a:lnTo>
                      <a:pt x="35" y="64"/>
                    </a:lnTo>
                    <a:lnTo>
                      <a:pt x="41" y="64"/>
                    </a:lnTo>
                    <a:lnTo>
                      <a:pt x="47" y="6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フリーフォーム 97"/>
              <p:cNvSpPr>
                <a:spLocks/>
              </p:cNvSpPr>
              <p:nvPr/>
            </p:nvSpPr>
            <p:spPr bwMode="auto">
              <a:xfrm>
                <a:off x="2869" y="3542"/>
                <a:ext cx="59" cy="47"/>
              </a:xfrm>
              <a:custGeom>
                <a:avLst/>
                <a:gdLst/>
                <a:ahLst/>
                <a:cxnLst>
                  <a:cxn ang="0">
                    <a:pos x="47" y="47"/>
                  </a:cxn>
                  <a:cxn ang="0">
                    <a:pos x="53" y="47"/>
                  </a:cxn>
                  <a:cxn ang="0">
                    <a:pos x="59" y="35"/>
                  </a:cxn>
                  <a:cxn ang="0">
                    <a:pos x="59" y="18"/>
                  </a:cxn>
                  <a:cxn ang="0">
                    <a:pos x="53" y="6"/>
                  </a:cxn>
                  <a:cxn ang="0">
                    <a:pos x="41" y="0"/>
                  </a:cxn>
                  <a:cxn ang="0">
                    <a:pos x="24" y="0"/>
                  </a:cxn>
                  <a:cxn ang="0">
                    <a:pos x="12" y="6"/>
                  </a:cxn>
                  <a:cxn ang="0">
                    <a:pos x="0" y="12"/>
                  </a:cxn>
                  <a:cxn ang="0">
                    <a:pos x="0" y="29"/>
                  </a:cxn>
                  <a:cxn ang="0">
                    <a:pos x="12" y="41"/>
                  </a:cxn>
                  <a:cxn ang="0">
                    <a:pos x="24" y="47"/>
                  </a:cxn>
                  <a:cxn ang="0">
                    <a:pos x="41" y="47"/>
                  </a:cxn>
                  <a:cxn ang="0">
                    <a:pos x="47" y="47"/>
                  </a:cxn>
                </a:cxnLst>
                <a:rect l="0" t="0" r="0" b="0"/>
                <a:pathLst>
                  <a:path w="59" h="47">
                    <a:moveTo>
                      <a:pt x="47" y="47"/>
                    </a:moveTo>
                    <a:lnTo>
                      <a:pt x="53" y="47"/>
                    </a:lnTo>
                    <a:lnTo>
                      <a:pt x="59" y="35"/>
                    </a:lnTo>
                    <a:lnTo>
                      <a:pt x="59" y="18"/>
                    </a:lnTo>
                    <a:lnTo>
                      <a:pt x="53" y="6"/>
                    </a:lnTo>
                    <a:lnTo>
                      <a:pt x="41" y="0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0" y="29"/>
                    </a:lnTo>
                    <a:lnTo>
                      <a:pt x="12" y="41"/>
                    </a:lnTo>
                    <a:lnTo>
                      <a:pt x="24" y="47"/>
                    </a:lnTo>
                    <a:lnTo>
                      <a:pt x="41" y="47"/>
                    </a:lnTo>
                    <a:lnTo>
                      <a:pt x="47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フリーフォーム 98"/>
              <p:cNvSpPr>
                <a:spLocks/>
              </p:cNvSpPr>
              <p:nvPr/>
            </p:nvSpPr>
            <p:spPr bwMode="auto">
              <a:xfrm>
                <a:off x="3057" y="3172"/>
                <a:ext cx="88" cy="82"/>
              </a:xfrm>
              <a:custGeom>
                <a:avLst/>
                <a:gdLst/>
                <a:ahLst/>
                <a:cxnLst>
                  <a:cxn ang="0">
                    <a:pos x="53" y="82"/>
                  </a:cxn>
                  <a:cxn ang="0">
                    <a:pos x="82" y="65"/>
                  </a:cxn>
                  <a:cxn ang="0">
                    <a:pos x="88" y="53"/>
                  </a:cxn>
                  <a:cxn ang="0">
                    <a:pos x="88" y="35"/>
                  </a:cxn>
                  <a:cxn ang="0">
                    <a:pos x="64" y="6"/>
                  </a:cxn>
                  <a:cxn ang="0">
                    <a:pos x="53" y="0"/>
                  </a:cxn>
                  <a:cxn ang="0">
                    <a:pos x="41" y="0"/>
                  </a:cxn>
                  <a:cxn ang="0">
                    <a:pos x="23" y="6"/>
                  </a:cxn>
                  <a:cxn ang="0">
                    <a:pos x="12" y="24"/>
                  </a:cxn>
                  <a:cxn ang="0">
                    <a:pos x="0" y="35"/>
                  </a:cxn>
                  <a:cxn ang="0">
                    <a:pos x="0" y="53"/>
                  </a:cxn>
                  <a:cxn ang="0">
                    <a:pos x="23" y="71"/>
                  </a:cxn>
                  <a:cxn ang="0">
                    <a:pos x="41" y="82"/>
                  </a:cxn>
                  <a:cxn ang="0">
                    <a:pos x="47" y="82"/>
                  </a:cxn>
                  <a:cxn ang="0">
                    <a:pos x="53" y="82"/>
                  </a:cxn>
                </a:cxnLst>
                <a:rect l="0" t="0" r="0" b="0"/>
                <a:pathLst>
                  <a:path w="88" h="82">
                    <a:moveTo>
                      <a:pt x="53" y="82"/>
                    </a:moveTo>
                    <a:lnTo>
                      <a:pt x="82" y="65"/>
                    </a:lnTo>
                    <a:lnTo>
                      <a:pt x="88" y="53"/>
                    </a:lnTo>
                    <a:lnTo>
                      <a:pt x="88" y="35"/>
                    </a:lnTo>
                    <a:lnTo>
                      <a:pt x="64" y="6"/>
                    </a:lnTo>
                    <a:lnTo>
                      <a:pt x="53" y="0"/>
                    </a:lnTo>
                    <a:lnTo>
                      <a:pt x="41" y="0"/>
                    </a:lnTo>
                    <a:lnTo>
                      <a:pt x="23" y="6"/>
                    </a:lnTo>
                    <a:lnTo>
                      <a:pt x="12" y="24"/>
                    </a:lnTo>
                    <a:lnTo>
                      <a:pt x="0" y="35"/>
                    </a:lnTo>
                    <a:lnTo>
                      <a:pt x="0" y="53"/>
                    </a:lnTo>
                    <a:lnTo>
                      <a:pt x="23" y="71"/>
                    </a:lnTo>
                    <a:lnTo>
                      <a:pt x="41" y="82"/>
                    </a:lnTo>
                    <a:lnTo>
                      <a:pt x="47" y="82"/>
                    </a:lnTo>
                    <a:lnTo>
                      <a:pt x="53" y="8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フリーフォーム 99"/>
              <p:cNvSpPr>
                <a:spLocks/>
              </p:cNvSpPr>
              <p:nvPr/>
            </p:nvSpPr>
            <p:spPr bwMode="auto">
              <a:xfrm>
                <a:off x="3163" y="3383"/>
                <a:ext cx="70" cy="59"/>
              </a:xfrm>
              <a:custGeom>
                <a:avLst/>
                <a:gdLst/>
                <a:ahLst/>
                <a:cxnLst>
                  <a:cxn ang="0">
                    <a:pos x="35" y="59"/>
                  </a:cxn>
                  <a:cxn ang="0">
                    <a:pos x="46" y="47"/>
                  </a:cxn>
                  <a:cxn ang="0">
                    <a:pos x="64" y="36"/>
                  </a:cxn>
                  <a:cxn ang="0">
                    <a:pos x="70" y="18"/>
                  </a:cxn>
                  <a:cxn ang="0">
                    <a:pos x="70" y="6"/>
                  </a:cxn>
                  <a:cxn ang="0">
                    <a:pos x="64" y="0"/>
                  </a:cxn>
                  <a:cxn ang="0">
                    <a:pos x="52" y="0"/>
                  </a:cxn>
                  <a:cxn ang="0">
                    <a:pos x="23" y="6"/>
                  </a:cxn>
                  <a:cxn ang="0">
                    <a:pos x="5" y="12"/>
                  </a:cxn>
                  <a:cxn ang="0">
                    <a:pos x="0" y="18"/>
                  </a:cxn>
                  <a:cxn ang="0">
                    <a:pos x="0" y="36"/>
                  </a:cxn>
                  <a:cxn ang="0">
                    <a:pos x="5" y="42"/>
                  </a:cxn>
                  <a:cxn ang="0">
                    <a:pos x="11" y="47"/>
                  </a:cxn>
                  <a:cxn ang="0">
                    <a:pos x="23" y="59"/>
                  </a:cxn>
                  <a:cxn ang="0">
                    <a:pos x="35" y="59"/>
                  </a:cxn>
                </a:cxnLst>
                <a:rect l="0" t="0" r="0" b="0"/>
                <a:pathLst>
                  <a:path w="70" h="59">
                    <a:moveTo>
                      <a:pt x="35" y="59"/>
                    </a:moveTo>
                    <a:lnTo>
                      <a:pt x="46" y="47"/>
                    </a:lnTo>
                    <a:lnTo>
                      <a:pt x="64" y="36"/>
                    </a:lnTo>
                    <a:lnTo>
                      <a:pt x="70" y="18"/>
                    </a:lnTo>
                    <a:lnTo>
                      <a:pt x="70" y="6"/>
                    </a:lnTo>
                    <a:lnTo>
                      <a:pt x="64" y="0"/>
                    </a:lnTo>
                    <a:lnTo>
                      <a:pt x="52" y="0"/>
                    </a:lnTo>
                    <a:lnTo>
                      <a:pt x="23" y="6"/>
                    </a:lnTo>
                    <a:lnTo>
                      <a:pt x="5" y="12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5" y="42"/>
                    </a:lnTo>
                    <a:lnTo>
                      <a:pt x="11" y="47"/>
                    </a:lnTo>
                    <a:lnTo>
                      <a:pt x="23" y="59"/>
                    </a:lnTo>
                    <a:lnTo>
                      <a:pt x="35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フリーフォーム 100"/>
              <p:cNvSpPr>
                <a:spLocks/>
              </p:cNvSpPr>
              <p:nvPr/>
            </p:nvSpPr>
            <p:spPr bwMode="auto">
              <a:xfrm>
                <a:off x="3321" y="3037"/>
                <a:ext cx="53" cy="59"/>
              </a:xfrm>
              <a:custGeom>
                <a:avLst/>
                <a:gdLst/>
                <a:ahLst/>
                <a:cxnLst>
                  <a:cxn ang="0">
                    <a:pos x="18" y="59"/>
                  </a:cxn>
                  <a:cxn ang="0">
                    <a:pos x="35" y="59"/>
                  </a:cxn>
                  <a:cxn ang="0">
                    <a:pos x="47" y="41"/>
                  </a:cxn>
                  <a:cxn ang="0">
                    <a:pos x="53" y="35"/>
                  </a:cxn>
                  <a:cxn ang="0">
                    <a:pos x="53" y="12"/>
                  </a:cxn>
                  <a:cxn ang="0">
                    <a:pos x="47" y="6"/>
                  </a:cxn>
                  <a:cxn ang="0">
                    <a:pos x="35" y="0"/>
                  </a:cxn>
                  <a:cxn ang="0">
                    <a:pos x="12" y="0"/>
                  </a:cxn>
                  <a:cxn ang="0">
                    <a:pos x="0" y="18"/>
                  </a:cxn>
                  <a:cxn ang="0">
                    <a:pos x="0" y="35"/>
                  </a:cxn>
                  <a:cxn ang="0">
                    <a:pos x="6" y="47"/>
                  </a:cxn>
                  <a:cxn ang="0">
                    <a:pos x="12" y="59"/>
                  </a:cxn>
                  <a:cxn ang="0">
                    <a:pos x="18" y="59"/>
                  </a:cxn>
                </a:cxnLst>
                <a:rect l="0" t="0" r="0" b="0"/>
                <a:pathLst>
                  <a:path w="53" h="59">
                    <a:moveTo>
                      <a:pt x="18" y="59"/>
                    </a:moveTo>
                    <a:lnTo>
                      <a:pt x="35" y="59"/>
                    </a:lnTo>
                    <a:lnTo>
                      <a:pt x="47" y="41"/>
                    </a:lnTo>
                    <a:lnTo>
                      <a:pt x="53" y="35"/>
                    </a:lnTo>
                    <a:lnTo>
                      <a:pt x="53" y="12"/>
                    </a:lnTo>
                    <a:lnTo>
                      <a:pt x="47" y="6"/>
                    </a:lnTo>
                    <a:lnTo>
                      <a:pt x="35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35"/>
                    </a:lnTo>
                    <a:lnTo>
                      <a:pt x="6" y="47"/>
                    </a:lnTo>
                    <a:lnTo>
                      <a:pt x="12" y="59"/>
                    </a:lnTo>
                    <a:lnTo>
                      <a:pt x="18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フリーフォーム 101"/>
              <p:cNvSpPr>
                <a:spLocks/>
              </p:cNvSpPr>
              <p:nvPr/>
            </p:nvSpPr>
            <p:spPr bwMode="auto">
              <a:xfrm>
                <a:off x="3321" y="2826"/>
                <a:ext cx="41" cy="47"/>
              </a:xfrm>
              <a:custGeom>
                <a:avLst/>
                <a:gdLst/>
                <a:ahLst/>
                <a:cxnLst>
                  <a:cxn ang="0">
                    <a:pos x="29" y="47"/>
                  </a:cxn>
                  <a:cxn ang="0">
                    <a:pos x="35" y="35"/>
                  </a:cxn>
                  <a:cxn ang="0">
                    <a:pos x="41" y="29"/>
                  </a:cxn>
                  <a:cxn ang="0">
                    <a:pos x="35" y="18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6" y="6"/>
                  </a:cxn>
                  <a:cxn ang="0">
                    <a:pos x="0" y="23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18" y="47"/>
                  </a:cxn>
                  <a:cxn ang="0">
                    <a:pos x="29" y="47"/>
                  </a:cxn>
                </a:cxnLst>
                <a:rect l="0" t="0" r="0" b="0"/>
                <a:pathLst>
                  <a:path w="41" h="47">
                    <a:moveTo>
                      <a:pt x="29" y="47"/>
                    </a:moveTo>
                    <a:lnTo>
                      <a:pt x="35" y="35"/>
                    </a:lnTo>
                    <a:lnTo>
                      <a:pt x="41" y="29"/>
                    </a:lnTo>
                    <a:lnTo>
                      <a:pt x="35" y="18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18" y="47"/>
                    </a:lnTo>
                    <a:lnTo>
                      <a:pt x="29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フリーフォーム 102"/>
              <p:cNvSpPr>
                <a:spLocks/>
              </p:cNvSpPr>
              <p:nvPr/>
            </p:nvSpPr>
            <p:spPr bwMode="auto">
              <a:xfrm>
                <a:off x="3121" y="3002"/>
                <a:ext cx="24" cy="18"/>
              </a:xfrm>
              <a:custGeom>
                <a:avLst/>
                <a:gdLst/>
                <a:ahLst/>
                <a:cxnLst>
                  <a:cxn ang="0">
                    <a:pos x="18" y="18"/>
                  </a:cxn>
                  <a:cxn ang="0">
                    <a:pos x="24" y="18"/>
                  </a:cxn>
                  <a:cxn ang="0">
                    <a:pos x="24" y="6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12" y="18"/>
                  </a:cxn>
                  <a:cxn ang="0">
                    <a:pos x="18" y="18"/>
                  </a:cxn>
                </a:cxnLst>
                <a:rect l="0" t="0" r="0" b="0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フリーフォーム 103"/>
              <p:cNvSpPr>
                <a:spLocks/>
              </p:cNvSpPr>
              <p:nvPr/>
            </p:nvSpPr>
            <p:spPr bwMode="auto">
              <a:xfrm>
                <a:off x="3045" y="3472"/>
                <a:ext cx="30" cy="23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30" y="17"/>
                  </a:cxn>
                  <a:cxn ang="0">
                    <a:pos x="30" y="5"/>
                  </a:cxn>
                  <a:cxn ang="0">
                    <a:pos x="24" y="0"/>
                  </a:cxn>
                  <a:cxn ang="0">
                    <a:pos x="6" y="5"/>
                  </a:cxn>
                  <a:cxn ang="0">
                    <a:pos x="0" y="11"/>
                  </a:cxn>
                  <a:cxn ang="0">
                    <a:pos x="0" y="17"/>
                  </a:cxn>
                  <a:cxn ang="0">
                    <a:pos x="6" y="23"/>
                  </a:cxn>
                  <a:cxn ang="0">
                    <a:pos x="6" y="23"/>
                  </a:cxn>
                  <a:cxn ang="0">
                    <a:pos x="12" y="23"/>
                  </a:cxn>
                </a:cxnLst>
                <a:rect l="0" t="0" r="0" b="0"/>
                <a:pathLst>
                  <a:path w="30" h="23">
                    <a:moveTo>
                      <a:pt x="12" y="23"/>
                    </a:moveTo>
                    <a:lnTo>
                      <a:pt x="30" y="17"/>
                    </a:lnTo>
                    <a:lnTo>
                      <a:pt x="30" y="5"/>
                    </a:lnTo>
                    <a:lnTo>
                      <a:pt x="24" y="0"/>
                    </a:lnTo>
                    <a:lnTo>
                      <a:pt x="6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12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フリーフォーム 104"/>
              <p:cNvSpPr>
                <a:spLocks/>
              </p:cNvSpPr>
              <p:nvPr/>
            </p:nvSpPr>
            <p:spPr bwMode="auto">
              <a:xfrm>
                <a:off x="3579" y="2580"/>
                <a:ext cx="47" cy="41"/>
              </a:xfrm>
              <a:custGeom>
                <a:avLst/>
                <a:gdLst/>
                <a:ahLst/>
                <a:cxnLst>
                  <a:cxn ang="0">
                    <a:pos x="29" y="41"/>
                  </a:cxn>
                  <a:cxn ang="0">
                    <a:pos x="41" y="29"/>
                  </a:cxn>
                  <a:cxn ang="0">
                    <a:pos x="47" y="23"/>
                  </a:cxn>
                  <a:cxn ang="0">
                    <a:pos x="47" y="11"/>
                  </a:cxn>
                  <a:cxn ang="0">
                    <a:pos x="41" y="0"/>
                  </a:cxn>
                  <a:cxn ang="0">
                    <a:pos x="24" y="0"/>
                  </a:cxn>
                  <a:cxn ang="0">
                    <a:pos x="0" y="17"/>
                  </a:cxn>
                  <a:cxn ang="0">
                    <a:pos x="0" y="23"/>
                  </a:cxn>
                  <a:cxn ang="0">
                    <a:pos x="0" y="41"/>
                  </a:cxn>
                  <a:cxn ang="0">
                    <a:pos x="12" y="41"/>
                  </a:cxn>
                  <a:cxn ang="0">
                    <a:pos x="24" y="41"/>
                  </a:cxn>
                  <a:cxn ang="0">
                    <a:pos x="29" y="41"/>
                  </a:cxn>
                </a:cxnLst>
                <a:rect l="0" t="0" r="0" b="0"/>
                <a:pathLst>
                  <a:path w="47" h="41">
                    <a:moveTo>
                      <a:pt x="29" y="41"/>
                    </a:moveTo>
                    <a:lnTo>
                      <a:pt x="41" y="29"/>
                    </a:lnTo>
                    <a:lnTo>
                      <a:pt x="47" y="23"/>
                    </a:lnTo>
                    <a:lnTo>
                      <a:pt x="47" y="11"/>
                    </a:lnTo>
                    <a:lnTo>
                      <a:pt x="41" y="0"/>
                    </a:lnTo>
                    <a:lnTo>
                      <a:pt x="24" y="0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0" y="41"/>
                    </a:lnTo>
                    <a:lnTo>
                      <a:pt x="12" y="41"/>
                    </a:lnTo>
                    <a:lnTo>
                      <a:pt x="24" y="41"/>
                    </a:lnTo>
                    <a:lnTo>
                      <a:pt x="29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フリーフォーム 105"/>
              <p:cNvSpPr>
                <a:spLocks/>
              </p:cNvSpPr>
              <p:nvPr/>
            </p:nvSpPr>
            <p:spPr bwMode="auto">
              <a:xfrm>
                <a:off x="3808" y="3202"/>
                <a:ext cx="129" cy="105"/>
              </a:xfrm>
              <a:custGeom>
                <a:avLst/>
                <a:gdLst/>
                <a:ahLst/>
                <a:cxnLst>
                  <a:cxn ang="0">
                    <a:pos x="94" y="99"/>
                  </a:cxn>
                  <a:cxn ang="0">
                    <a:pos x="123" y="70"/>
                  </a:cxn>
                  <a:cxn ang="0">
                    <a:pos x="129" y="52"/>
                  </a:cxn>
                  <a:cxn ang="0">
                    <a:pos x="129" y="29"/>
                  </a:cxn>
                  <a:cxn ang="0">
                    <a:pos x="117" y="5"/>
                  </a:cxn>
                  <a:cxn ang="0">
                    <a:pos x="88" y="0"/>
                  </a:cxn>
                  <a:cxn ang="0">
                    <a:pos x="47" y="0"/>
                  </a:cxn>
                  <a:cxn ang="0">
                    <a:pos x="23" y="5"/>
                  </a:cxn>
                  <a:cxn ang="0">
                    <a:pos x="6" y="23"/>
                  </a:cxn>
                  <a:cxn ang="0">
                    <a:pos x="0" y="35"/>
                  </a:cxn>
                  <a:cxn ang="0">
                    <a:pos x="17" y="82"/>
                  </a:cxn>
                  <a:cxn ang="0">
                    <a:pos x="29" y="93"/>
                  </a:cxn>
                  <a:cxn ang="0">
                    <a:pos x="47" y="99"/>
                  </a:cxn>
                  <a:cxn ang="0">
                    <a:pos x="59" y="105"/>
                  </a:cxn>
                  <a:cxn ang="0">
                    <a:pos x="76" y="105"/>
                  </a:cxn>
                  <a:cxn ang="0">
                    <a:pos x="88" y="99"/>
                  </a:cxn>
                  <a:cxn ang="0">
                    <a:pos x="94" y="99"/>
                  </a:cxn>
                </a:cxnLst>
                <a:rect l="0" t="0" r="0" b="0"/>
                <a:pathLst>
                  <a:path w="129" h="105">
                    <a:moveTo>
                      <a:pt x="94" y="99"/>
                    </a:moveTo>
                    <a:lnTo>
                      <a:pt x="123" y="70"/>
                    </a:lnTo>
                    <a:lnTo>
                      <a:pt x="129" y="52"/>
                    </a:lnTo>
                    <a:lnTo>
                      <a:pt x="129" y="29"/>
                    </a:lnTo>
                    <a:lnTo>
                      <a:pt x="117" y="5"/>
                    </a:lnTo>
                    <a:lnTo>
                      <a:pt x="88" y="0"/>
                    </a:lnTo>
                    <a:lnTo>
                      <a:pt x="47" y="0"/>
                    </a:lnTo>
                    <a:lnTo>
                      <a:pt x="23" y="5"/>
                    </a:lnTo>
                    <a:lnTo>
                      <a:pt x="6" y="23"/>
                    </a:lnTo>
                    <a:lnTo>
                      <a:pt x="0" y="35"/>
                    </a:lnTo>
                    <a:lnTo>
                      <a:pt x="17" y="82"/>
                    </a:lnTo>
                    <a:lnTo>
                      <a:pt x="29" y="93"/>
                    </a:lnTo>
                    <a:lnTo>
                      <a:pt x="47" y="99"/>
                    </a:lnTo>
                    <a:lnTo>
                      <a:pt x="59" y="105"/>
                    </a:lnTo>
                    <a:lnTo>
                      <a:pt x="76" y="105"/>
                    </a:lnTo>
                    <a:lnTo>
                      <a:pt x="88" y="99"/>
                    </a:lnTo>
                    <a:lnTo>
                      <a:pt x="94" y="9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フリーフォーム 106"/>
              <p:cNvSpPr>
                <a:spLocks/>
              </p:cNvSpPr>
              <p:nvPr/>
            </p:nvSpPr>
            <p:spPr bwMode="auto">
              <a:xfrm>
                <a:off x="3696" y="3055"/>
                <a:ext cx="36" cy="76"/>
              </a:xfrm>
              <a:custGeom>
                <a:avLst/>
                <a:gdLst/>
                <a:ahLst/>
                <a:cxnLst>
                  <a:cxn ang="0">
                    <a:pos x="36" y="70"/>
                  </a:cxn>
                  <a:cxn ang="0">
                    <a:pos x="36" y="41"/>
                  </a:cxn>
                  <a:cxn ang="0">
                    <a:pos x="36" y="23"/>
                  </a:cxn>
                  <a:cxn ang="0">
                    <a:pos x="18" y="12"/>
                  </a:cxn>
                  <a:cxn ang="0">
                    <a:pos x="6" y="0"/>
                  </a:cxn>
                  <a:cxn ang="0">
                    <a:pos x="0" y="17"/>
                  </a:cxn>
                  <a:cxn ang="0">
                    <a:pos x="6" y="47"/>
                  </a:cxn>
                  <a:cxn ang="0">
                    <a:pos x="18" y="70"/>
                  </a:cxn>
                  <a:cxn ang="0">
                    <a:pos x="24" y="76"/>
                  </a:cxn>
                  <a:cxn ang="0">
                    <a:pos x="24" y="70"/>
                  </a:cxn>
                  <a:cxn ang="0">
                    <a:pos x="36" y="70"/>
                  </a:cxn>
                </a:cxnLst>
                <a:rect l="0" t="0" r="0" b="0"/>
                <a:pathLst>
                  <a:path w="36" h="76">
                    <a:moveTo>
                      <a:pt x="36" y="70"/>
                    </a:moveTo>
                    <a:lnTo>
                      <a:pt x="36" y="41"/>
                    </a:lnTo>
                    <a:lnTo>
                      <a:pt x="36" y="23"/>
                    </a:lnTo>
                    <a:lnTo>
                      <a:pt x="18" y="12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6" y="47"/>
                    </a:lnTo>
                    <a:lnTo>
                      <a:pt x="18" y="70"/>
                    </a:lnTo>
                    <a:lnTo>
                      <a:pt x="24" y="76"/>
                    </a:lnTo>
                    <a:lnTo>
                      <a:pt x="24" y="70"/>
                    </a:lnTo>
                    <a:lnTo>
                      <a:pt x="36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フリーフォーム 107"/>
              <p:cNvSpPr>
                <a:spLocks/>
              </p:cNvSpPr>
              <p:nvPr/>
            </p:nvSpPr>
            <p:spPr bwMode="auto">
              <a:xfrm>
                <a:off x="3984" y="3114"/>
                <a:ext cx="246" cy="129"/>
              </a:xfrm>
              <a:custGeom>
                <a:avLst/>
                <a:gdLst/>
                <a:ahLst/>
                <a:cxnLst>
                  <a:cxn ang="0">
                    <a:pos x="41" y="129"/>
                  </a:cxn>
                  <a:cxn ang="0">
                    <a:pos x="64" y="117"/>
                  </a:cxn>
                  <a:cxn ang="0">
                    <a:pos x="76" y="105"/>
                  </a:cxn>
                  <a:cxn ang="0">
                    <a:pos x="100" y="93"/>
                  </a:cxn>
                  <a:cxn ang="0">
                    <a:pos x="141" y="82"/>
                  </a:cxn>
                  <a:cxn ang="0">
                    <a:pos x="188" y="52"/>
                  </a:cxn>
                  <a:cxn ang="0">
                    <a:pos x="199" y="52"/>
                  </a:cxn>
                  <a:cxn ang="0">
                    <a:pos x="205" y="52"/>
                  </a:cxn>
                  <a:cxn ang="0">
                    <a:pos x="229" y="52"/>
                  </a:cxn>
                  <a:cxn ang="0">
                    <a:pos x="246" y="35"/>
                  </a:cxn>
                  <a:cxn ang="0">
                    <a:pos x="246" y="23"/>
                  </a:cxn>
                  <a:cxn ang="0">
                    <a:pos x="229" y="0"/>
                  </a:cxn>
                  <a:cxn ang="0">
                    <a:pos x="217" y="0"/>
                  </a:cxn>
                  <a:cxn ang="0">
                    <a:pos x="205" y="0"/>
                  </a:cxn>
                  <a:cxn ang="0">
                    <a:pos x="199" y="11"/>
                  </a:cxn>
                  <a:cxn ang="0">
                    <a:pos x="193" y="23"/>
                  </a:cxn>
                  <a:cxn ang="0">
                    <a:pos x="193" y="29"/>
                  </a:cxn>
                  <a:cxn ang="0">
                    <a:pos x="170" y="29"/>
                  </a:cxn>
                  <a:cxn ang="0">
                    <a:pos x="158" y="35"/>
                  </a:cxn>
                  <a:cxn ang="0">
                    <a:pos x="141" y="46"/>
                  </a:cxn>
                  <a:cxn ang="0">
                    <a:pos x="129" y="46"/>
                  </a:cxn>
                  <a:cxn ang="0">
                    <a:pos x="105" y="46"/>
                  </a:cxn>
                  <a:cxn ang="0">
                    <a:pos x="94" y="52"/>
                  </a:cxn>
                  <a:cxn ang="0">
                    <a:pos x="82" y="58"/>
                  </a:cxn>
                  <a:cxn ang="0">
                    <a:pos x="70" y="58"/>
                  </a:cxn>
                  <a:cxn ang="0">
                    <a:pos x="41" y="58"/>
                  </a:cxn>
                  <a:cxn ang="0">
                    <a:pos x="17" y="64"/>
                  </a:cxn>
                  <a:cxn ang="0">
                    <a:pos x="0" y="88"/>
                  </a:cxn>
                  <a:cxn ang="0">
                    <a:pos x="0" y="93"/>
                  </a:cxn>
                  <a:cxn ang="0">
                    <a:pos x="6" y="111"/>
                  </a:cxn>
                  <a:cxn ang="0">
                    <a:pos x="17" y="123"/>
                  </a:cxn>
                  <a:cxn ang="0">
                    <a:pos x="35" y="129"/>
                  </a:cxn>
                  <a:cxn ang="0">
                    <a:pos x="41" y="129"/>
                  </a:cxn>
                </a:cxnLst>
                <a:rect l="0" t="0" r="0" b="0"/>
                <a:pathLst>
                  <a:path w="246" h="129">
                    <a:moveTo>
                      <a:pt x="41" y="129"/>
                    </a:moveTo>
                    <a:lnTo>
                      <a:pt x="64" y="117"/>
                    </a:lnTo>
                    <a:lnTo>
                      <a:pt x="76" y="105"/>
                    </a:lnTo>
                    <a:lnTo>
                      <a:pt x="100" y="93"/>
                    </a:lnTo>
                    <a:lnTo>
                      <a:pt x="141" y="82"/>
                    </a:lnTo>
                    <a:lnTo>
                      <a:pt x="188" y="52"/>
                    </a:lnTo>
                    <a:lnTo>
                      <a:pt x="199" y="52"/>
                    </a:lnTo>
                    <a:lnTo>
                      <a:pt x="205" y="52"/>
                    </a:lnTo>
                    <a:lnTo>
                      <a:pt x="229" y="52"/>
                    </a:lnTo>
                    <a:lnTo>
                      <a:pt x="246" y="35"/>
                    </a:lnTo>
                    <a:lnTo>
                      <a:pt x="246" y="23"/>
                    </a:lnTo>
                    <a:lnTo>
                      <a:pt x="229" y="0"/>
                    </a:lnTo>
                    <a:lnTo>
                      <a:pt x="217" y="0"/>
                    </a:lnTo>
                    <a:lnTo>
                      <a:pt x="205" y="0"/>
                    </a:lnTo>
                    <a:lnTo>
                      <a:pt x="199" y="11"/>
                    </a:lnTo>
                    <a:lnTo>
                      <a:pt x="193" y="23"/>
                    </a:lnTo>
                    <a:lnTo>
                      <a:pt x="193" y="29"/>
                    </a:lnTo>
                    <a:lnTo>
                      <a:pt x="170" y="29"/>
                    </a:lnTo>
                    <a:lnTo>
                      <a:pt x="158" y="35"/>
                    </a:lnTo>
                    <a:lnTo>
                      <a:pt x="141" y="46"/>
                    </a:lnTo>
                    <a:lnTo>
                      <a:pt x="129" y="46"/>
                    </a:lnTo>
                    <a:lnTo>
                      <a:pt x="105" y="46"/>
                    </a:lnTo>
                    <a:lnTo>
                      <a:pt x="94" y="52"/>
                    </a:lnTo>
                    <a:lnTo>
                      <a:pt x="82" y="58"/>
                    </a:lnTo>
                    <a:lnTo>
                      <a:pt x="70" y="58"/>
                    </a:lnTo>
                    <a:lnTo>
                      <a:pt x="41" y="58"/>
                    </a:lnTo>
                    <a:lnTo>
                      <a:pt x="17" y="64"/>
                    </a:lnTo>
                    <a:lnTo>
                      <a:pt x="0" y="88"/>
                    </a:lnTo>
                    <a:lnTo>
                      <a:pt x="0" y="93"/>
                    </a:lnTo>
                    <a:lnTo>
                      <a:pt x="6" y="111"/>
                    </a:lnTo>
                    <a:lnTo>
                      <a:pt x="17" y="123"/>
                    </a:lnTo>
                    <a:lnTo>
                      <a:pt x="35" y="129"/>
                    </a:lnTo>
                    <a:lnTo>
                      <a:pt x="41" y="1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フリーフォーム 108"/>
              <p:cNvSpPr>
                <a:spLocks/>
              </p:cNvSpPr>
              <p:nvPr/>
            </p:nvSpPr>
            <p:spPr bwMode="auto">
              <a:xfrm>
                <a:off x="4242" y="3108"/>
                <a:ext cx="23" cy="17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23" y="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7"/>
                  </a:cxn>
                  <a:cxn ang="0">
                    <a:pos x="6" y="17"/>
                  </a:cxn>
                  <a:cxn ang="0">
                    <a:pos x="12" y="17"/>
                  </a:cxn>
                </a:cxnLst>
                <a:rect l="0" t="0" r="0" b="0"/>
                <a:pathLst>
                  <a:path w="23" h="17">
                    <a:moveTo>
                      <a:pt x="12" y="17"/>
                    </a:moveTo>
                    <a:lnTo>
                      <a:pt x="23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12" y="1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フリーフォーム 109"/>
              <p:cNvSpPr>
                <a:spLocks/>
              </p:cNvSpPr>
              <p:nvPr/>
            </p:nvSpPr>
            <p:spPr bwMode="auto">
              <a:xfrm>
                <a:off x="4301" y="3072"/>
                <a:ext cx="35" cy="42"/>
              </a:xfrm>
              <a:custGeom>
                <a:avLst/>
                <a:gdLst/>
                <a:ahLst/>
                <a:cxnLst>
                  <a:cxn ang="0">
                    <a:pos x="29" y="36"/>
                  </a:cxn>
                  <a:cxn ang="0">
                    <a:pos x="35" y="24"/>
                  </a:cxn>
                  <a:cxn ang="0">
                    <a:pos x="35" y="6"/>
                  </a:cxn>
                  <a:cxn ang="0">
                    <a:pos x="23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4"/>
                  </a:cxn>
                  <a:cxn ang="0">
                    <a:pos x="6" y="42"/>
                  </a:cxn>
                  <a:cxn ang="0">
                    <a:pos x="23" y="42"/>
                  </a:cxn>
                  <a:cxn ang="0">
                    <a:pos x="23" y="36"/>
                  </a:cxn>
                  <a:cxn ang="0">
                    <a:pos x="29" y="36"/>
                  </a:cxn>
                </a:cxnLst>
                <a:rect l="0" t="0" r="0" b="0"/>
                <a:pathLst>
                  <a:path w="35" h="42">
                    <a:moveTo>
                      <a:pt x="29" y="36"/>
                    </a:moveTo>
                    <a:lnTo>
                      <a:pt x="35" y="24"/>
                    </a:lnTo>
                    <a:lnTo>
                      <a:pt x="35" y="6"/>
                    </a:lnTo>
                    <a:lnTo>
                      <a:pt x="23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6" y="42"/>
                    </a:lnTo>
                    <a:lnTo>
                      <a:pt x="23" y="42"/>
                    </a:lnTo>
                    <a:lnTo>
                      <a:pt x="23" y="36"/>
                    </a:lnTo>
                    <a:lnTo>
                      <a:pt x="29" y="3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1" name="フリーフォーム 110"/>
              <p:cNvSpPr>
                <a:spLocks/>
              </p:cNvSpPr>
              <p:nvPr/>
            </p:nvSpPr>
            <p:spPr bwMode="auto">
              <a:xfrm>
                <a:off x="4418" y="3014"/>
                <a:ext cx="65" cy="41"/>
              </a:xfrm>
              <a:custGeom>
                <a:avLst/>
                <a:gdLst/>
                <a:ahLst/>
                <a:cxnLst>
                  <a:cxn ang="0">
                    <a:pos x="18" y="41"/>
                  </a:cxn>
                  <a:cxn ang="0">
                    <a:pos x="41" y="29"/>
                  </a:cxn>
                  <a:cxn ang="0">
                    <a:pos x="53" y="29"/>
                  </a:cxn>
                  <a:cxn ang="0">
                    <a:pos x="65" y="23"/>
                  </a:cxn>
                  <a:cxn ang="0">
                    <a:pos x="65" y="17"/>
                  </a:cxn>
                  <a:cxn ang="0">
                    <a:pos x="53" y="6"/>
                  </a:cxn>
                  <a:cxn ang="0">
                    <a:pos x="47" y="0"/>
                  </a:cxn>
                  <a:cxn ang="0">
                    <a:pos x="35" y="6"/>
                  </a:cxn>
                  <a:cxn ang="0">
                    <a:pos x="23" y="17"/>
                  </a:cxn>
                  <a:cxn ang="0">
                    <a:pos x="12" y="17"/>
                  </a:cxn>
                  <a:cxn ang="0">
                    <a:pos x="6" y="23"/>
                  </a:cxn>
                  <a:cxn ang="0">
                    <a:pos x="0" y="29"/>
                  </a:cxn>
                  <a:cxn ang="0">
                    <a:pos x="6" y="41"/>
                  </a:cxn>
                  <a:cxn ang="0">
                    <a:pos x="12" y="41"/>
                  </a:cxn>
                  <a:cxn ang="0">
                    <a:pos x="18" y="41"/>
                  </a:cxn>
                </a:cxnLst>
                <a:rect l="0" t="0" r="0" b="0"/>
                <a:pathLst>
                  <a:path w="65" h="41">
                    <a:moveTo>
                      <a:pt x="18" y="41"/>
                    </a:moveTo>
                    <a:lnTo>
                      <a:pt x="41" y="29"/>
                    </a:lnTo>
                    <a:lnTo>
                      <a:pt x="53" y="29"/>
                    </a:lnTo>
                    <a:lnTo>
                      <a:pt x="65" y="23"/>
                    </a:lnTo>
                    <a:lnTo>
                      <a:pt x="65" y="17"/>
                    </a:lnTo>
                    <a:lnTo>
                      <a:pt x="53" y="6"/>
                    </a:lnTo>
                    <a:lnTo>
                      <a:pt x="47" y="0"/>
                    </a:lnTo>
                    <a:lnTo>
                      <a:pt x="35" y="6"/>
                    </a:lnTo>
                    <a:lnTo>
                      <a:pt x="23" y="17"/>
                    </a:lnTo>
                    <a:lnTo>
                      <a:pt x="12" y="17"/>
                    </a:lnTo>
                    <a:lnTo>
                      <a:pt x="6" y="23"/>
                    </a:lnTo>
                    <a:lnTo>
                      <a:pt x="0" y="29"/>
                    </a:lnTo>
                    <a:lnTo>
                      <a:pt x="6" y="41"/>
                    </a:lnTo>
                    <a:lnTo>
                      <a:pt x="12" y="41"/>
                    </a:lnTo>
                    <a:lnTo>
                      <a:pt x="18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フリーフォーム 111"/>
              <p:cNvSpPr>
                <a:spLocks/>
              </p:cNvSpPr>
              <p:nvPr/>
            </p:nvSpPr>
            <p:spPr bwMode="auto">
              <a:xfrm>
                <a:off x="4518" y="2979"/>
                <a:ext cx="64" cy="41"/>
              </a:xfrm>
              <a:custGeom>
                <a:avLst/>
                <a:gdLst/>
                <a:ahLst/>
                <a:cxnLst>
                  <a:cxn ang="0">
                    <a:pos x="6" y="41"/>
                  </a:cxn>
                  <a:cxn ang="0">
                    <a:pos x="29" y="41"/>
                  </a:cxn>
                  <a:cxn ang="0">
                    <a:pos x="35" y="41"/>
                  </a:cxn>
                  <a:cxn ang="0">
                    <a:pos x="35" y="35"/>
                  </a:cxn>
                  <a:cxn ang="0">
                    <a:pos x="41" y="29"/>
                  </a:cxn>
                  <a:cxn ang="0">
                    <a:pos x="47" y="23"/>
                  </a:cxn>
                  <a:cxn ang="0">
                    <a:pos x="64" y="23"/>
                  </a:cxn>
                  <a:cxn ang="0">
                    <a:pos x="64" y="11"/>
                  </a:cxn>
                  <a:cxn ang="0">
                    <a:pos x="64" y="5"/>
                  </a:cxn>
                  <a:cxn ang="0">
                    <a:pos x="47" y="0"/>
                  </a:cxn>
                  <a:cxn ang="0">
                    <a:pos x="41" y="5"/>
                  </a:cxn>
                  <a:cxn ang="0">
                    <a:pos x="35" y="5"/>
                  </a:cxn>
                  <a:cxn ang="0">
                    <a:pos x="17" y="5"/>
                  </a:cxn>
                  <a:cxn ang="0">
                    <a:pos x="6" y="23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6" y="41"/>
                  </a:cxn>
                </a:cxnLst>
                <a:rect l="0" t="0" r="0" b="0"/>
                <a:pathLst>
                  <a:path w="64" h="41">
                    <a:moveTo>
                      <a:pt x="6" y="41"/>
                    </a:moveTo>
                    <a:lnTo>
                      <a:pt x="29" y="41"/>
                    </a:lnTo>
                    <a:lnTo>
                      <a:pt x="35" y="41"/>
                    </a:lnTo>
                    <a:lnTo>
                      <a:pt x="35" y="35"/>
                    </a:lnTo>
                    <a:lnTo>
                      <a:pt x="41" y="29"/>
                    </a:lnTo>
                    <a:lnTo>
                      <a:pt x="47" y="23"/>
                    </a:lnTo>
                    <a:lnTo>
                      <a:pt x="64" y="23"/>
                    </a:lnTo>
                    <a:lnTo>
                      <a:pt x="64" y="11"/>
                    </a:lnTo>
                    <a:lnTo>
                      <a:pt x="64" y="5"/>
                    </a:lnTo>
                    <a:lnTo>
                      <a:pt x="47" y="0"/>
                    </a:lnTo>
                    <a:lnTo>
                      <a:pt x="41" y="5"/>
                    </a:lnTo>
                    <a:lnTo>
                      <a:pt x="35" y="5"/>
                    </a:lnTo>
                    <a:lnTo>
                      <a:pt x="17" y="5"/>
                    </a:lnTo>
                    <a:lnTo>
                      <a:pt x="6" y="23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6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フリーフォーム 112"/>
              <p:cNvSpPr>
                <a:spLocks/>
              </p:cNvSpPr>
              <p:nvPr/>
            </p:nvSpPr>
            <p:spPr bwMode="auto">
              <a:xfrm>
                <a:off x="4705" y="2908"/>
                <a:ext cx="42" cy="35"/>
              </a:xfrm>
              <a:custGeom>
                <a:avLst/>
                <a:gdLst/>
                <a:ahLst/>
                <a:cxnLst>
                  <a:cxn ang="0">
                    <a:pos x="12" y="35"/>
                  </a:cxn>
                  <a:cxn ang="0">
                    <a:pos x="30" y="30"/>
                  </a:cxn>
                  <a:cxn ang="0">
                    <a:pos x="36" y="18"/>
                  </a:cxn>
                  <a:cxn ang="0">
                    <a:pos x="42" y="6"/>
                  </a:cxn>
                  <a:cxn ang="0">
                    <a:pos x="36" y="0"/>
                  </a:cxn>
                  <a:cxn ang="0">
                    <a:pos x="18" y="0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30"/>
                  </a:cxn>
                  <a:cxn ang="0">
                    <a:pos x="0" y="35"/>
                  </a:cxn>
                  <a:cxn ang="0">
                    <a:pos x="6" y="35"/>
                  </a:cxn>
                  <a:cxn ang="0">
                    <a:pos x="12" y="35"/>
                  </a:cxn>
                </a:cxnLst>
                <a:rect l="0" t="0" r="0" b="0"/>
                <a:pathLst>
                  <a:path w="42" h="35">
                    <a:moveTo>
                      <a:pt x="12" y="35"/>
                    </a:moveTo>
                    <a:lnTo>
                      <a:pt x="30" y="30"/>
                    </a:lnTo>
                    <a:lnTo>
                      <a:pt x="36" y="18"/>
                    </a:lnTo>
                    <a:lnTo>
                      <a:pt x="42" y="6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6" y="35"/>
                    </a:lnTo>
                    <a:lnTo>
                      <a:pt x="12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フリーフォーム 113"/>
              <p:cNvSpPr>
                <a:spLocks/>
              </p:cNvSpPr>
              <p:nvPr/>
            </p:nvSpPr>
            <p:spPr bwMode="auto">
              <a:xfrm>
                <a:off x="3761" y="2456"/>
                <a:ext cx="111" cy="112"/>
              </a:xfrm>
              <a:custGeom>
                <a:avLst/>
                <a:gdLst/>
                <a:ahLst/>
                <a:cxnLst>
                  <a:cxn ang="0">
                    <a:pos x="53" y="106"/>
                  </a:cxn>
                  <a:cxn ang="0">
                    <a:pos x="76" y="94"/>
                  </a:cxn>
                  <a:cxn ang="0">
                    <a:pos x="94" y="82"/>
                  </a:cxn>
                  <a:cxn ang="0">
                    <a:pos x="111" y="41"/>
                  </a:cxn>
                  <a:cxn ang="0">
                    <a:pos x="111" y="18"/>
                  </a:cxn>
                  <a:cxn ang="0">
                    <a:pos x="106" y="12"/>
                  </a:cxn>
                  <a:cxn ang="0">
                    <a:pos x="94" y="0"/>
                  </a:cxn>
                  <a:cxn ang="0">
                    <a:pos x="64" y="12"/>
                  </a:cxn>
                  <a:cxn ang="0">
                    <a:pos x="35" y="24"/>
                  </a:cxn>
                  <a:cxn ang="0">
                    <a:pos x="6" y="47"/>
                  </a:cxn>
                  <a:cxn ang="0">
                    <a:pos x="0" y="59"/>
                  </a:cxn>
                  <a:cxn ang="0">
                    <a:pos x="0" y="77"/>
                  </a:cxn>
                  <a:cxn ang="0">
                    <a:pos x="6" y="88"/>
                  </a:cxn>
                  <a:cxn ang="0">
                    <a:pos x="12" y="106"/>
                  </a:cxn>
                  <a:cxn ang="0">
                    <a:pos x="29" y="112"/>
                  </a:cxn>
                  <a:cxn ang="0">
                    <a:pos x="47" y="106"/>
                  </a:cxn>
                  <a:cxn ang="0">
                    <a:pos x="53" y="106"/>
                  </a:cxn>
                </a:cxnLst>
                <a:rect l="0" t="0" r="0" b="0"/>
                <a:pathLst>
                  <a:path w="111" h="112">
                    <a:moveTo>
                      <a:pt x="53" y="106"/>
                    </a:moveTo>
                    <a:lnTo>
                      <a:pt x="76" y="94"/>
                    </a:lnTo>
                    <a:lnTo>
                      <a:pt x="94" y="82"/>
                    </a:lnTo>
                    <a:lnTo>
                      <a:pt x="111" y="41"/>
                    </a:lnTo>
                    <a:lnTo>
                      <a:pt x="111" y="18"/>
                    </a:lnTo>
                    <a:lnTo>
                      <a:pt x="106" y="12"/>
                    </a:lnTo>
                    <a:lnTo>
                      <a:pt x="94" y="0"/>
                    </a:lnTo>
                    <a:lnTo>
                      <a:pt x="64" y="12"/>
                    </a:lnTo>
                    <a:lnTo>
                      <a:pt x="35" y="24"/>
                    </a:lnTo>
                    <a:lnTo>
                      <a:pt x="6" y="47"/>
                    </a:lnTo>
                    <a:lnTo>
                      <a:pt x="0" y="59"/>
                    </a:lnTo>
                    <a:lnTo>
                      <a:pt x="0" y="77"/>
                    </a:lnTo>
                    <a:lnTo>
                      <a:pt x="6" y="88"/>
                    </a:lnTo>
                    <a:lnTo>
                      <a:pt x="12" y="106"/>
                    </a:lnTo>
                    <a:lnTo>
                      <a:pt x="29" y="112"/>
                    </a:lnTo>
                    <a:lnTo>
                      <a:pt x="47" y="106"/>
                    </a:lnTo>
                    <a:lnTo>
                      <a:pt x="53" y="10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フリーフォーム 114"/>
              <p:cNvSpPr>
                <a:spLocks/>
              </p:cNvSpPr>
              <p:nvPr/>
            </p:nvSpPr>
            <p:spPr bwMode="auto">
              <a:xfrm>
                <a:off x="4048" y="2368"/>
                <a:ext cx="100" cy="77"/>
              </a:xfrm>
              <a:custGeom>
                <a:avLst/>
                <a:gdLst/>
                <a:ahLst/>
                <a:cxnLst>
                  <a:cxn ang="0">
                    <a:pos x="47" y="77"/>
                  </a:cxn>
                  <a:cxn ang="0">
                    <a:pos x="71" y="53"/>
                  </a:cxn>
                  <a:cxn ang="0">
                    <a:pos x="100" y="24"/>
                  </a:cxn>
                  <a:cxn ang="0">
                    <a:pos x="100" y="12"/>
                  </a:cxn>
                  <a:cxn ang="0">
                    <a:pos x="100" y="6"/>
                  </a:cxn>
                  <a:cxn ang="0">
                    <a:pos x="77" y="0"/>
                  </a:cxn>
                  <a:cxn ang="0">
                    <a:pos x="41" y="6"/>
                  </a:cxn>
                  <a:cxn ang="0">
                    <a:pos x="12" y="18"/>
                  </a:cxn>
                  <a:cxn ang="0">
                    <a:pos x="6" y="36"/>
                  </a:cxn>
                  <a:cxn ang="0">
                    <a:pos x="0" y="47"/>
                  </a:cxn>
                  <a:cxn ang="0">
                    <a:pos x="6" y="53"/>
                  </a:cxn>
                  <a:cxn ang="0">
                    <a:pos x="18" y="77"/>
                  </a:cxn>
                  <a:cxn ang="0">
                    <a:pos x="41" y="77"/>
                  </a:cxn>
                  <a:cxn ang="0">
                    <a:pos x="47" y="77"/>
                  </a:cxn>
                </a:cxnLst>
                <a:rect l="0" t="0" r="0" b="0"/>
                <a:pathLst>
                  <a:path w="100" h="77">
                    <a:moveTo>
                      <a:pt x="47" y="77"/>
                    </a:moveTo>
                    <a:lnTo>
                      <a:pt x="71" y="53"/>
                    </a:lnTo>
                    <a:lnTo>
                      <a:pt x="100" y="24"/>
                    </a:lnTo>
                    <a:lnTo>
                      <a:pt x="100" y="12"/>
                    </a:lnTo>
                    <a:lnTo>
                      <a:pt x="100" y="6"/>
                    </a:lnTo>
                    <a:lnTo>
                      <a:pt x="77" y="0"/>
                    </a:lnTo>
                    <a:lnTo>
                      <a:pt x="41" y="6"/>
                    </a:lnTo>
                    <a:lnTo>
                      <a:pt x="12" y="18"/>
                    </a:lnTo>
                    <a:lnTo>
                      <a:pt x="6" y="36"/>
                    </a:lnTo>
                    <a:lnTo>
                      <a:pt x="0" y="47"/>
                    </a:lnTo>
                    <a:lnTo>
                      <a:pt x="6" y="53"/>
                    </a:lnTo>
                    <a:lnTo>
                      <a:pt x="18" y="77"/>
                    </a:lnTo>
                    <a:lnTo>
                      <a:pt x="41" y="77"/>
                    </a:lnTo>
                    <a:lnTo>
                      <a:pt x="47" y="7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フリーフォーム 115"/>
              <p:cNvSpPr>
                <a:spLocks/>
              </p:cNvSpPr>
              <p:nvPr/>
            </p:nvSpPr>
            <p:spPr bwMode="auto">
              <a:xfrm>
                <a:off x="4295" y="2627"/>
                <a:ext cx="41" cy="29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35" y="11"/>
                  </a:cxn>
                  <a:cxn ang="0">
                    <a:pos x="41" y="5"/>
                  </a:cxn>
                  <a:cxn ang="0">
                    <a:pos x="29" y="0"/>
                  </a:cxn>
                  <a:cxn ang="0">
                    <a:pos x="6" y="5"/>
                  </a:cxn>
                  <a:cxn ang="0">
                    <a:pos x="0" y="17"/>
                  </a:cxn>
                  <a:cxn ang="0">
                    <a:pos x="0" y="17"/>
                  </a:cxn>
                  <a:cxn ang="0">
                    <a:pos x="0" y="29"/>
                  </a:cxn>
                </a:cxnLst>
                <a:rect l="0" t="0" r="0" b="0"/>
                <a:pathLst>
                  <a:path w="41" h="29">
                    <a:moveTo>
                      <a:pt x="0" y="29"/>
                    </a:moveTo>
                    <a:lnTo>
                      <a:pt x="35" y="11"/>
                    </a:lnTo>
                    <a:lnTo>
                      <a:pt x="41" y="5"/>
                    </a:lnTo>
                    <a:lnTo>
                      <a:pt x="29" y="0"/>
                    </a:lnTo>
                    <a:lnTo>
                      <a:pt x="6" y="5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フリーフォーム 116"/>
              <p:cNvSpPr>
                <a:spLocks/>
              </p:cNvSpPr>
              <p:nvPr/>
            </p:nvSpPr>
            <p:spPr bwMode="auto">
              <a:xfrm>
                <a:off x="4054" y="2538"/>
                <a:ext cx="30" cy="12"/>
              </a:xfrm>
              <a:custGeom>
                <a:avLst/>
                <a:gdLst/>
                <a:ahLst/>
                <a:cxnLst>
                  <a:cxn ang="0">
                    <a:pos x="30" y="12"/>
                  </a:cxn>
                  <a:cxn ang="0">
                    <a:pos x="24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12" y="12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30" y="12"/>
                  </a:cxn>
                </a:cxnLst>
                <a:rect l="0" t="0" r="0" b="0"/>
                <a:pathLst>
                  <a:path w="30" h="12">
                    <a:moveTo>
                      <a:pt x="30" y="12"/>
                    </a:moveTo>
                    <a:lnTo>
                      <a:pt x="24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フリーフォーム 117"/>
              <p:cNvSpPr>
                <a:spLocks/>
              </p:cNvSpPr>
              <p:nvPr/>
            </p:nvSpPr>
            <p:spPr bwMode="auto">
              <a:xfrm>
                <a:off x="4295" y="2591"/>
                <a:ext cx="12" cy="12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6" y="12"/>
                  </a:cxn>
                </a:cxnLst>
                <a:rect l="0" t="0" r="0" b="0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フリーフォーム 118"/>
              <p:cNvSpPr>
                <a:spLocks/>
              </p:cNvSpPr>
              <p:nvPr/>
            </p:nvSpPr>
            <p:spPr bwMode="auto">
              <a:xfrm>
                <a:off x="4330" y="2104"/>
                <a:ext cx="59" cy="35"/>
              </a:xfrm>
              <a:custGeom>
                <a:avLst/>
                <a:gdLst/>
                <a:ahLst/>
                <a:cxnLst>
                  <a:cxn ang="0">
                    <a:pos x="12" y="35"/>
                  </a:cxn>
                  <a:cxn ang="0">
                    <a:pos x="41" y="35"/>
                  </a:cxn>
                  <a:cxn ang="0">
                    <a:pos x="47" y="24"/>
                  </a:cxn>
                  <a:cxn ang="0">
                    <a:pos x="59" y="18"/>
                  </a:cxn>
                  <a:cxn ang="0">
                    <a:pos x="47" y="12"/>
                  </a:cxn>
                  <a:cxn ang="0">
                    <a:pos x="35" y="0"/>
                  </a:cxn>
                  <a:cxn ang="0">
                    <a:pos x="18" y="0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0" y="24"/>
                  </a:cxn>
                  <a:cxn ang="0">
                    <a:pos x="0" y="30"/>
                  </a:cxn>
                  <a:cxn ang="0">
                    <a:pos x="6" y="35"/>
                  </a:cxn>
                  <a:cxn ang="0">
                    <a:pos x="12" y="35"/>
                  </a:cxn>
                </a:cxnLst>
                <a:rect l="0" t="0" r="0" b="0"/>
                <a:pathLst>
                  <a:path w="59" h="35">
                    <a:moveTo>
                      <a:pt x="12" y="35"/>
                    </a:moveTo>
                    <a:lnTo>
                      <a:pt x="41" y="35"/>
                    </a:lnTo>
                    <a:lnTo>
                      <a:pt x="47" y="24"/>
                    </a:lnTo>
                    <a:lnTo>
                      <a:pt x="59" y="18"/>
                    </a:lnTo>
                    <a:lnTo>
                      <a:pt x="47" y="12"/>
                    </a:lnTo>
                    <a:lnTo>
                      <a:pt x="35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6" y="35"/>
                    </a:lnTo>
                    <a:lnTo>
                      <a:pt x="12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フリーフォーム 119"/>
              <p:cNvSpPr>
                <a:spLocks/>
              </p:cNvSpPr>
              <p:nvPr/>
            </p:nvSpPr>
            <p:spPr bwMode="auto">
              <a:xfrm>
                <a:off x="4236" y="1905"/>
                <a:ext cx="112" cy="94"/>
              </a:xfrm>
              <a:custGeom>
                <a:avLst/>
                <a:gdLst/>
                <a:ahLst/>
                <a:cxnLst>
                  <a:cxn ang="0">
                    <a:pos x="71" y="94"/>
                  </a:cxn>
                  <a:cxn ang="0">
                    <a:pos x="88" y="88"/>
                  </a:cxn>
                  <a:cxn ang="0">
                    <a:pos x="100" y="70"/>
                  </a:cxn>
                  <a:cxn ang="0">
                    <a:pos x="112" y="47"/>
                  </a:cxn>
                  <a:cxn ang="0">
                    <a:pos x="112" y="29"/>
                  </a:cxn>
                  <a:cxn ang="0">
                    <a:pos x="106" y="6"/>
                  </a:cxn>
                  <a:cxn ang="0">
                    <a:pos x="88" y="0"/>
                  </a:cxn>
                  <a:cxn ang="0">
                    <a:pos x="65" y="0"/>
                  </a:cxn>
                  <a:cxn ang="0">
                    <a:pos x="47" y="6"/>
                  </a:cxn>
                  <a:cxn ang="0">
                    <a:pos x="29" y="29"/>
                  </a:cxn>
                  <a:cxn ang="0">
                    <a:pos x="12" y="35"/>
                  </a:cxn>
                  <a:cxn ang="0">
                    <a:pos x="6" y="41"/>
                  </a:cxn>
                  <a:cxn ang="0">
                    <a:pos x="0" y="41"/>
                  </a:cxn>
                  <a:cxn ang="0">
                    <a:pos x="0" y="47"/>
                  </a:cxn>
                  <a:cxn ang="0">
                    <a:pos x="6" y="58"/>
                  </a:cxn>
                  <a:cxn ang="0">
                    <a:pos x="12" y="64"/>
                  </a:cxn>
                  <a:cxn ang="0">
                    <a:pos x="35" y="88"/>
                  </a:cxn>
                  <a:cxn ang="0">
                    <a:pos x="47" y="94"/>
                  </a:cxn>
                  <a:cxn ang="0">
                    <a:pos x="65" y="94"/>
                  </a:cxn>
                  <a:cxn ang="0">
                    <a:pos x="71" y="94"/>
                  </a:cxn>
                </a:cxnLst>
                <a:rect l="0" t="0" r="0" b="0"/>
                <a:pathLst>
                  <a:path w="112" h="94">
                    <a:moveTo>
                      <a:pt x="71" y="94"/>
                    </a:moveTo>
                    <a:lnTo>
                      <a:pt x="88" y="88"/>
                    </a:lnTo>
                    <a:lnTo>
                      <a:pt x="100" y="70"/>
                    </a:lnTo>
                    <a:lnTo>
                      <a:pt x="112" y="47"/>
                    </a:lnTo>
                    <a:lnTo>
                      <a:pt x="112" y="29"/>
                    </a:lnTo>
                    <a:lnTo>
                      <a:pt x="106" y="6"/>
                    </a:lnTo>
                    <a:lnTo>
                      <a:pt x="88" y="0"/>
                    </a:lnTo>
                    <a:lnTo>
                      <a:pt x="65" y="0"/>
                    </a:lnTo>
                    <a:lnTo>
                      <a:pt x="47" y="6"/>
                    </a:lnTo>
                    <a:lnTo>
                      <a:pt x="29" y="29"/>
                    </a:lnTo>
                    <a:lnTo>
                      <a:pt x="12" y="35"/>
                    </a:lnTo>
                    <a:lnTo>
                      <a:pt x="6" y="41"/>
                    </a:lnTo>
                    <a:lnTo>
                      <a:pt x="0" y="41"/>
                    </a:lnTo>
                    <a:lnTo>
                      <a:pt x="0" y="47"/>
                    </a:lnTo>
                    <a:lnTo>
                      <a:pt x="6" y="58"/>
                    </a:lnTo>
                    <a:lnTo>
                      <a:pt x="12" y="64"/>
                    </a:lnTo>
                    <a:lnTo>
                      <a:pt x="35" y="88"/>
                    </a:lnTo>
                    <a:lnTo>
                      <a:pt x="47" y="94"/>
                    </a:lnTo>
                    <a:lnTo>
                      <a:pt x="65" y="94"/>
                    </a:lnTo>
                    <a:lnTo>
                      <a:pt x="71" y="9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フリーフォーム 120"/>
              <p:cNvSpPr>
                <a:spLocks/>
              </p:cNvSpPr>
              <p:nvPr/>
            </p:nvSpPr>
            <p:spPr bwMode="auto">
              <a:xfrm>
                <a:off x="4406" y="1811"/>
                <a:ext cx="82" cy="76"/>
              </a:xfrm>
              <a:custGeom>
                <a:avLst/>
                <a:gdLst/>
                <a:ahLst/>
                <a:cxnLst>
                  <a:cxn ang="0">
                    <a:pos x="59" y="70"/>
                  </a:cxn>
                  <a:cxn ang="0">
                    <a:pos x="77" y="53"/>
                  </a:cxn>
                  <a:cxn ang="0">
                    <a:pos x="82" y="29"/>
                  </a:cxn>
                  <a:cxn ang="0">
                    <a:pos x="77" y="6"/>
                  </a:cxn>
                  <a:cxn ang="0">
                    <a:pos x="65" y="0"/>
                  </a:cxn>
                  <a:cxn ang="0">
                    <a:pos x="59" y="0"/>
                  </a:cxn>
                  <a:cxn ang="0">
                    <a:pos x="35" y="0"/>
                  </a:cxn>
                  <a:cxn ang="0">
                    <a:pos x="18" y="12"/>
                  </a:cxn>
                  <a:cxn ang="0">
                    <a:pos x="12" y="35"/>
                  </a:cxn>
                  <a:cxn ang="0">
                    <a:pos x="0" y="53"/>
                  </a:cxn>
                  <a:cxn ang="0">
                    <a:pos x="12" y="59"/>
                  </a:cxn>
                  <a:cxn ang="0">
                    <a:pos x="18" y="70"/>
                  </a:cxn>
                  <a:cxn ang="0">
                    <a:pos x="35" y="76"/>
                  </a:cxn>
                  <a:cxn ang="0">
                    <a:pos x="53" y="70"/>
                  </a:cxn>
                  <a:cxn ang="0">
                    <a:pos x="59" y="70"/>
                  </a:cxn>
                </a:cxnLst>
                <a:rect l="0" t="0" r="0" b="0"/>
                <a:pathLst>
                  <a:path w="82" h="76">
                    <a:moveTo>
                      <a:pt x="59" y="70"/>
                    </a:moveTo>
                    <a:lnTo>
                      <a:pt x="77" y="53"/>
                    </a:lnTo>
                    <a:lnTo>
                      <a:pt x="82" y="29"/>
                    </a:lnTo>
                    <a:lnTo>
                      <a:pt x="77" y="6"/>
                    </a:lnTo>
                    <a:lnTo>
                      <a:pt x="65" y="0"/>
                    </a:lnTo>
                    <a:lnTo>
                      <a:pt x="59" y="0"/>
                    </a:lnTo>
                    <a:lnTo>
                      <a:pt x="35" y="0"/>
                    </a:lnTo>
                    <a:lnTo>
                      <a:pt x="18" y="12"/>
                    </a:lnTo>
                    <a:lnTo>
                      <a:pt x="12" y="35"/>
                    </a:lnTo>
                    <a:lnTo>
                      <a:pt x="0" y="53"/>
                    </a:lnTo>
                    <a:lnTo>
                      <a:pt x="12" y="59"/>
                    </a:lnTo>
                    <a:lnTo>
                      <a:pt x="18" y="70"/>
                    </a:lnTo>
                    <a:lnTo>
                      <a:pt x="35" y="76"/>
                    </a:lnTo>
                    <a:lnTo>
                      <a:pt x="53" y="70"/>
                    </a:lnTo>
                    <a:lnTo>
                      <a:pt x="59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フリーフォーム 121"/>
              <p:cNvSpPr>
                <a:spLocks/>
              </p:cNvSpPr>
              <p:nvPr/>
            </p:nvSpPr>
            <p:spPr bwMode="auto">
              <a:xfrm>
                <a:off x="4529" y="1969"/>
                <a:ext cx="53" cy="53"/>
              </a:xfrm>
              <a:custGeom>
                <a:avLst/>
                <a:gdLst/>
                <a:ahLst/>
                <a:cxnLst>
                  <a:cxn ang="0">
                    <a:pos x="18" y="41"/>
                  </a:cxn>
                  <a:cxn ang="0">
                    <a:pos x="30" y="53"/>
                  </a:cxn>
                  <a:cxn ang="0">
                    <a:pos x="47" y="41"/>
                  </a:cxn>
                  <a:cxn ang="0">
                    <a:pos x="53" y="30"/>
                  </a:cxn>
                  <a:cxn ang="0">
                    <a:pos x="53" y="12"/>
                  </a:cxn>
                  <a:cxn ang="0">
                    <a:pos x="47" y="6"/>
                  </a:cxn>
                  <a:cxn ang="0">
                    <a:pos x="36" y="0"/>
                  </a:cxn>
                  <a:cxn ang="0">
                    <a:pos x="18" y="0"/>
                  </a:cxn>
                  <a:cxn ang="0">
                    <a:pos x="6" y="12"/>
                  </a:cxn>
                  <a:cxn ang="0">
                    <a:pos x="0" y="24"/>
                  </a:cxn>
                  <a:cxn ang="0">
                    <a:pos x="6" y="35"/>
                  </a:cxn>
                  <a:cxn ang="0">
                    <a:pos x="6" y="41"/>
                  </a:cxn>
                  <a:cxn ang="0">
                    <a:pos x="18" y="41"/>
                  </a:cxn>
                </a:cxnLst>
                <a:rect l="0" t="0" r="0" b="0"/>
                <a:pathLst>
                  <a:path w="53" h="53">
                    <a:moveTo>
                      <a:pt x="18" y="41"/>
                    </a:moveTo>
                    <a:lnTo>
                      <a:pt x="30" y="53"/>
                    </a:lnTo>
                    <a:lnTo>
                      <a:pt x="47" y="41"/>
                    </a:lnTo>
                    <a:lnTo>
                      <a:pt x="53" y="30"/>
                    </a:lnTo>
                    <a:lnTo>
                      <a:pt x="53" y="12"/>
                    </a:lnTo>
                    <a:lnTo>
                      <a:pt x="47" y="6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6" y="35"/>
                    </a:lnTo>
                    <a:lnTo>
                      <a:pt x="6" y="41"/>
                    </a:lnTo>
                    <a:lnTo>
                      <a:pt x="18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フリーフォーム 122"/>
              <p:cNvSpPr>
                <a:spLocks/>
              </p:cNvSpPr>
              <p:nvPr/>
            </p:nvSpPr>
            <p:spPr bwMode="auto">
              <a:xfrm>
                <a:off x="4799" y="2873"/>
                <a:ext cx="36" cy="23"/>
              </a:xfrm>
              <a:custGeom>
                <a:avLst/>
                <a:gdLst/>
                <a:ahLst/>
                <a:cxnLst>
                  <a:cxn ang="0">
                    <a:pos x="30" y="23"/>
                  </a:cxn>
                  <a:cxn ang="0">
                    <a:pos x="36" y="18"/>
                  </a:cxn>
                  <a:cxn ang="0">
                    <a:pos x="36" y="12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6" y="6"/>
                  </a:cxn>
                  <a:cxn ang="0">
                    <a:pos x="0" y="12"/>
                  </a:cxn>
                  <a:cxn ang="0">
                    <a:pos x="6" y="23"/>
                  </a:cxn>
                  <a:cxn ang="0">
                    <a:pos x="12" y="23"/>
                  </a:cxn>
                  <a:cxn ang="0">
                    <a:pos x="18" y="23"/>
                  </a:cxn>
                  <a:cxn ang="0">
                    <a:pos x="30" y="23"/>
                  </a:cxn>
                </a:cxnLst>
                <a:rect l="0" t="0" r="0" b="0"/>
                <a:pathLst>
                  <a:path w="36" h="23">
                    <a:moveTo>
                      <a:pt x="30" y="23"/>
                    </a:moveTo>
                    <a:lnTo>
                      <a:pt x="36" y="18"/>
                    </a:lnTo>
                    <a:lnTo>
                      <a:pt x="36" y="12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23"/>
                    </a:lnTo>
                    <a:lnTo>
                      <a:pt x="12" y="23"/>
                    </a:lnTo>
                    <a:lnTo>
                      <a:pt x="18" y="23"/>
                    </a:lnTo>
                    <a:lnTo>
                      <a:pt x="30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フリーフォーム 123"/>
              <p:cNvSpPr>
                <a:spLocks/>
              </p:cNvSpPr>
              <p:nvPr/>
            </p:nvSpPr>
            <p:spPr bwMode="auto">
              <a:xfrm>
                <a:off x="4946" y="2803"/>
                <a:ext cx="123" cy="52"/>
              </a:xfrm>
              <a:custGeom>
                <a:avLst/>
                <a:gdLst/>
                <a:ahLst/>
                <a:cxnLst>
                  <a:cxn ang="0">
                    <a:pos x="76" y="52"/>
                  </a:cxn>
                  <a:cxn ang="0">
                    <a:pos x="94" y="46"/>
                  </a:cxn>
                  <a:cxn ang="0">
                    <a:pos x="111" y="41"/>
                  </a:cxn>
                  <a:cxn ang="0">
                    <a:pos x="123" y="23"/>
                  </a:cxn>
                  <a:cxn ang="0">
                    <a:pos x="123" y="11"/>
                  </a:cxn>
                  <a:cxn ang="0">
                    <a:pos x="117" y="11"/>
                  </a:cxn>
                  <a:cxn ang="0">
                    <a:pos x="94" y="0"/>
                  </a:cxn>
                  <a:cxn ang="0">
                    <a:pos x="76" y="0"/>
                  </a:cxn>
                  <a:cxn ang="0">
                    <a:pos x="59" y="11"/>
                  </a:cxn>
                  <a:cxn ang="0">
                    <a:pos x="47" y="11"/>
                  </a:cxn>
                  <a:cxn ang="0">
                    <a:pos x="23" y="17"/>
                  </a:cxn>
                  <a:cxn ang="0">
                    <a:pos x="12" y="17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12" y="46"/>
                  </a:cxn>
                  <a:cxn ang="0">
                    <a:pos x="18" y="52"/>
                  </a:cxn>
                  <a:cxn ang="0">
                    <a:pos x="29" y="52"/>
                  </a:cxn>
                  <a:cxn ang="0">
                    <a:pos x="53" y="52"/>
                  </a:cxn>
                  <a:cxn ang="0">
                    <a:pos x="70" y="52"/>
                  </a:cxn>
                  <a:cxn ang="0">
                    <a:pos x="76" y="52"/>
                  </a:cxn>
                </a:cxnLst>
                <a:rect l="0" t="0" r="0" b="0"/>
                <a:pathLst>
                  <a:path w="123" h="52">
                    <a:moveTo>
                      <a:pt x="76" y="52"/>
                    </a:moveTo>
                    <a:lnTo>
                      <a:pt x="94" y="46"/>
                    </a:lnTo>
                    <a:lnTo>
                      <a:pt x="111" y="41"/>
                    </a:lnTo>
                    <a:lnTo>
                      <a:pt x="123" y="23"/>
                    </a:lnTo>
                    <a:lnTo>
                      <a:pt x="123" y="11"/>
                    </a:lnTo>
                    <a:lnTo>
                      <a:pt x="117" y="11"/>
                    </a:lnTo>
                    <a:lnTo>
                      <a:pt x="94" y="0"/>
                    </a:lnTo>
                    <a:lnTo>
                      <a:pt x="76" y="0"/>
                    </a:lnTo>
                    <a:lnTo>
                      <a:pt x="59" y="11"/>
                    </a:lnTo>
                    <a:lnTo>
                      <a:pt x="47" y="11"/>
                    </a:lnTo>
                    <a:lnTo>
                      <a:pt x="23" y="17"/>
                    </a:lnTo>
                    <a:lnTo>
                      <a:pt x="12" y="17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12" y="46"/>
                    </a:lnTo>
                    <a:lnTo>
                      <a:pt x="18" y="52"/>
                    </a:lnTo>
                    <a:lnTo>
                      <a:pt x="29" y="52"/>
                    </a:lnTo>
                    <a:lnTo>
                      <a:pt x="53" y="52"/>
                    </a:lnTo>
                    <a:lnTo>
                      <a:pt x="70" y="52"/>
                    </a:lnTo>
                    <a:lnTo>
                      <a:pt x="76" y="5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フリーフォーム 124"/>
              <p:cNvSpPr>
                <a:spLocks/>
              </p:cNvSpPr>
              <p:nvPr/>
            </p:nvSpPr>
            <p:spPr bwMode="auto">
              <a:xfrm>
                <a:off x="5087" y="2668"/>
                <a:ext cx="23" cy="23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23" y="17"/>
                  </a:cxn>
                  <a:cxn ang="0">
                    <a:pos x="23" y="5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6" y="23"/>
                  </a:cxn>
                  <a:cxn ang="0">
                    <a:pos x="6" y="23"/>
                  </a:cxn>
                  <a:cxn ang="0">
                    <a:pos x="12" y="23"/>
                  </a:cxn>
                </a:cxnLst>
                <a:rect l="0" t="0" r="0" b="0"/>
                <a:pathLst>
                  <a:path w="23" h="23">
                    <a:moveTo>
                      <a:pt x="12" y="23"/>
                    </a:moveTo>
                    <a:lnTo>
                      <a:pt x="23" y="17"/>
                    </a:lnTo>
                    <a:lnTo>
                      <a:pt x="23" y="5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12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フリーフォーム 125"/>
              <p:cNvSpPr>
                <a:spLocks/>
              </p:cNvSpPr>
              <p:nvPr/>
            </p:nvSpPr>
            <p:spPr bwMode="auto">
              <a:xfrm>
                <a:off x="5245" y="2527"/>
                <a:ext cx="94" cy="82"/>
              </a:xfrm>
              <a:custGeom>
                <a:avLst/>
                <a:gdLst/>
                <a:ahLst/>
                <a:cxnLst>
                  <a:cxn ang="0">
                    <a:pos x="53" y="82"/>
                  </a:cxn>
                  <a:cxn ang="0">
                    <a:pos x="65" y="82"/>
                  </a:cxn>
                  <a:cxn ang="0">
                    <a:pos x="76" y="70"/>
                  </a:cxn>
                  <a:cxn ang="0">
                    <a:pos x="88" y="47"/>
                  </a:cxn>
                  <a:cxn ang="0">
                    <a:pos x="94" y="35"/>
                  </a:cxn>
                  <a:cxn ang="0">
                    <a:pos x="88" y="11"/>
                  </a:cxn>
                  <a:cxn ang="0">
                    <a:pos x="76" y="6"/>
                  </a:cxn>
                  <a:cxn ang="0">
                    <a:pos x="59" y="0"/>
                  </a:cxn>
                  <a:cxn ang="0">
                    <a:pos x="24" y="6"/>
                  </a:cxn>
                  <a:cxn ang="0">
                    <a:pos x="0" y="17"/>
                  </a:cxn>
                  <a:cxn ang="0">
                    <a:pos x="0" y="47"/>
                  </a:cxn>
                  <a:cxn ang="0">
                    <a:pos x="6" y="70"/>
                  </a:cxn>
                  <a:cxn ang="0">
                    <a:pos x="30" y="82"/>
                  </a:cxn>
                  <a:cxn ang="0">
                    <a:pos x="41" y="82"/>
                  </a:cxn>
                  <a:cxn ang="0">
                    <a:pos x="53" y="82"/>
                  </a:cxn>
                </a:cxnLst>
                <a:rect l="0" t="0" r="0" b="0"/>
                <a:pathLst>
                  <a:path w="94" h="82">
                    <a:moveTo>
                      <a:pt x="53" y="82"/>
                    </a:moveTo>
                    <a:lnTo>
                      <a:pt x="65" y="82"/>
                    </a:lnTo>
                    <a:lnTo>
                      <a:pt x="76" y="70"/>
                    </a:lnTo>
                    <a:lnTo>
                      <a:pt x="88" y="47"/>
                    </a:lnTo>
                    <a:lnTo>
                      <a:pt x="94" y="35"/>
                    </a:lnTo>
                    <a:lnTo>
                      <a:pt x="88" y="11"/>
                    </a:lnTo>
                    <a:lnTo>
                      <a:pt x="76" y="6"/>
                    </a:lnTo>
                    <a:lnTo>
                      <a:pt x="59" y="0"/>
                    </a:lnTo>
                    <a:lnTo>
                      <a:pt x="24" y="6"/>
                    </a:lnTo>
                    <a:lnTo>
                      <a:pt x="0" y="17"/>
                    </a:lnTo>
                    <a:lnTo>
                      <a:pt x="0" y="47"/>
                    </a:lnTo>
                    <a:lnTo>
                      <a:pt x="6" y="70"/>
                    </a:lnTo>
                    <a:lnTo>
                      <a:pt x="30" y="82"/>
                    </a:lnTo>
                    <a:lnTo>
                      <a:pt x="41" y="82"/>
                    </a:lnTo>
                    <a:lnTo>
                      <a:pt x="53" y="8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フリーフォーム 126"/>
              <p:cNvSpPr>
                <a:spLocks/>
              </p:cNvSpPr>
              <p:nvPr/>
            </p:nvSpPr>
            <p:spPr bwMode="auto">
              <a:xfrm>
                <a:off x="5527" y="3172"/>
                <a:ext cx="29" cy="30"/>
              </a:xfrm>
              <a:custGeom>
                <a:avLst/>
                <a:gdLst/>
                <a:ahLst/>
                <a:cxnLst>
                  <a:cxn ang="0">
                    <a:pos x="23" y="30"/>
                  </a:cxn>
                  <a:cxn ang="0">
                    <a:pos x="29" y="24"/>
                  </a:cxn>
                  <a:cxn ang="0">
                    <a:pos x="29" y="18"/>
                  </a:cxn>
                  <a:cxn ang="0">
                    <a:pos x="23" y="0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0" y="24"/>
                  </a:cxn>
                  <a:cxn ang="0">
                    <a:pos x="6" y="30"/>
                  </a:cxn>
                  <a:cxn ang="0">
                    <a:pos x="12" y="30"/>
                  </a:cxn>
                  <a:cxn ang="0">
                    <a:pos x="23" y="30"/>
                  </a:cxn>
                </a:cxnLst>
                <a:rect l="0" t="0" r="0" b="0"/>
                <a:pathLst>
                  <a:path w="29" h="30">
                    <a:moveTo>
                      <a:pt x="23" y="30"/>
                    </a:moveTo>
                    <a:lnTo>
                      <a:pt x="29" y="24"/>
                    </a:lnTo>
                    <a:lnTo>
                      <a:pt x="29" y="18"/>
                    </a:lnTo>
                    <a:lnTo>
                      <a:pt x="23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12" y="30"/>
                    </a:lnTo>
                    <a:lnTo>
                      <a:pt x="23" y="3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フリーフォーム 127"/>
              <p:cNvSpPr>
                <a:spLocks/>
              </p:cNvSpPr>
              <p:nvPr/>
            </p:nvSpPr>
            <p:spPr bwMode="auto">
              <a:xfrm>
                <a:off x="3339" y="1611"/>
                <a:ext cx="269" cy="171"/>
              </a:xfrm>
              <a:custGeom>
                <a:avLst/>
                <a:gdLst/>
                <a:ahLst/>
                <a:cxnLst>
                  <a:cxn ang="0">
                    <a:pos x="29" y="171"/>
                  </a:cxn>
                  <a:cxn ang="0">
                    <a:pos x="52" y="165"/>
                  </a:cxn>
                  <a:cxn ang="0">
                    <a:pos x="76" y="159"/>
                  </a:cxn>
                  <a:cxn ang="0">
                    <a:pos x="111" y="129"/>
                  </a:cxn>
                  <a:cxn ang="0">
                    <a:pos x="129" y="106"/>
                  </a:cxn>
                  <a:cxn ang="0">
                    <a:pos x="146" y="106"/>
                  </a:cxn>
                  <a:cxn ang="0">
                    <a:pos x="187" y="88"/>
                  </a:cxn>
                  <a:cxn ang="0">
                    <a:pos x="234" y="65"/>
                  </a:cxn>
                  <a:cxn ang="0">
                    <a:pos x="252" y="41"/>
                  </a:cxn>
                  <a:cxn ang="0">
                    <a:pos x="264" y="36"/>
                  </a:cxn>
                  <a:cxn ang="0">
                    <a:pos x="269" y="18"/>
                  </a:cxn>
                  <a:cxn ang="0">
                    <a:pos x="246" y="0"/>
                  </a:cxn>
                  <a:cxn ang="0">
                    <a:pos x="240" y="0"/>
                  </a:cxn>
                  <a:cxn ang="0">
                    <a:pos x="234" y="0"/>
                  </a:cxn>
                  <a:cxn ang="0">
                    <a:pos x="211" y="6"/>
                  </a:cxn>
                  <a:cxn ang="0">
                    <a:pos x="199" y="6"/>
                  </a:cxn>
                  <a:cxn ang="0">
                    <a:pos x="176" y="0"/>
                  </a:cxn>
                  <a:cxn ang="0">
                    <a:pos x="146" y="6"/>
                  </a:cxn>
                  <a:cxn ang="0">
                    <a:pos x="117" y="24"/>
                  </a:cxn>
                  <a:cxn ang="0">
                    <a:pos x="88" y="47"/>
                  </a:cxn>
                  <a:cxn ang="0">
                    <a:pos x="82" y="65"/>
                  </a:cxn>
                  <a:cxn ang="0">
                    <a:pos x="58" y="65"/>
                  </a:cxn>
                  <a:cxn ang="0">
                    <a:pos x="23" y="88"/>
                  </a:cxn>
                  <a:cxn ang="0">
                    <a:pos x="11" y="112"/>
                  </a:cxn>
                  <a:cxn ang="0">
                    <a:pos x="0" y="129"/>
                  </a:cxn>
                  <a:cxn ang="0">
                    <a:pos x="11" y="159"/>
                  </a:cxn>
                  <a:cxn ang="0">
                    <a:pos x="23" y="171"/>
                  </a:cxn>
                  <a:cxn ang="0">
                    <a:pos x="29" y="171"/>
                  </a:cxn>
                </a:cxnLst>
                <a:rect l="0" t="0" r="0" b="0"/>
                <a:pathLst>
                  <a:path w="269" h="171">
                    <a:moveTo>
                      <a:pt x="29" y="171"/>
                    </a:moveTo>
                    <a:lnTo>
                      <a:pt x="52" y="165"/>
                    </a:lnTo>
                    <a:lnTo>
                      <a:pt x="76" y="159"/>
                    </a:lnTo>
                    <a:lnTo>
                      <a:pt x="111" y="129"/>
                    </a:lnTo>
                    <a:lnTo>
                      <a:pt x="129" y="106"/>
                    </a:lnTo>
                    <a:lnTo>
                      <a:pt x="146" y="106"/>
                    </a:lnTo>
                    <a:lnTo>
                      <a:pt x="187" y="88"/>
                    </a:lnTo>
                    <a:lnTo>
                      <a:pt x="234" y="65"/>
                    </a:lnTo>
                    <a:lnTo>
                      <a:pt x="252" y="41"/>
                    </a:lnTo>
                    <a:lnTo>
                      <a:pt x="264" y="36"/>
                    </a:lnTo>
                    <a:lnTo>
                      <a:pt x="269" y="18"/>
                    </a:lnTo>
                    <a:lnTo>
                      <a:pt x="246" y="0"/>
                    </a:lnTo>
                    <a:lnTo>
                      <a:pt x="240" y="0"/>
                    </a:lnTo>
                    <a:lnTo>
                      <a:pt x="234" y="0"/>
                    </a:lnTo>
                    <a:lnTo>
                      <a:pt x="211" y="6"/>
                    </a:lnTo>
                    <a:lnTo>
                      <a:pt x="199" y="6"/>
                    </a:lnTo>
                    <a:lnTo>
                      <a:pt x="176" y="0"/>
                    </a:lnTo>
                    <a:lnTo>
                      <a:pt x="146" y="6"/>
                    </a:lnTo>
                    <a:lnTo>
                      <a:pt x="117" y="24"/>
                    </a:lnTo>
                    <a:lnTo>
                      <a:pt x="88" y="47"/>
                    </a:lnTo>
                    <a:lnTo>
                      <a:pt x="82" y="65"/>
                    </a:lnTo>
                    <a:lnTo>
                      <a:pt x="58" y="65"/>
                    </a:lnTo>
                    <a:lnTo>
                      <a:pt x="23" y="88"/>
                    </a:lnTo>
                    <a:lnTo>
                      <a:pt x="11" y="112"/>
                    </a:lnTo>
                    <a:lnTo>
                      <a:pt x="0" y="129"/>
                    </a:lnTo>
                    <a:lnTo>
                      <a:pt x="11" y="159"/>
                    </a:lnTo>
                    <a:lnTo>
                      <a:pt x="23" y="171"/>
                    </a:lnTo>
                    <a:lnTo>
                      <a:pt x="29" y="17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フリーフォーム 128"/>
              <p:cNvSpPr>
                <a:spLocks/>
              </p:cNvSpPr>
              <p:nvPr/>
            </p:nvSpPr>
            <p:spPr bwMode="auto">
              <a:xfrm>
                <a:off x="3591" y="1535"/>
                <a:ext cx="64" cy="59"/>
              </a:xfrm>
              <a:custGeom>
                <a:avLst/>
                <a:gdLst/>
                <a:ahLst/>
                <a:cxnLst>
                  <a:cxn ang="0">
                    <a:pos x="23" y="59"/>
                  </a:cxn>
                  <a:cxn ang="0">
                    <a:pos x="35" y="53"/>
                  </a:cxn>
                  <a:cxn ang="0">
                    <a:pos x="58" y="29"/>
                  </a:cxn>
                  <a:cxn ang="0">
                    <a:pos x="64" y="18"/>
                  </a:cxn>
                  <a:cxn ang="0">
                    <a:pos x="58" y="6"/>
                  </a:cxn>
                  <a:cxn ang="0">
                    <a:pos x="53" y="0"/>
                  </a:cxn>
                  <a:cxn ang="0">
                    <a:pos x="17" y="18"/>
                  </a:cxn>
                  <a:cxn ang="0">
                    <a:pos x="12" y="29"/>
                  </a:cxn>
                  <a:cxn ang="0">
                    <a:pos x="0" y="47"/>
                  </a:cxn>
                  <a:cxn ang="0">
                    <a:pos x="0" y="59"/>
                  </a:cxn>
                  <a:cxn ang="0">
                    <a:pos x="17" y="59"/>
                  </a:cxn>
                  <a:cxn ang="0">
                    <a:pos x="23" y="59"/>
                  </a:cxn>
                </a:cxnLst>
                <a:rect l="0" t="0" r="0" b="0"/>
                <a:pathLst>
                  <a:path w="64" h="59">
                    <a:moveTo>
                      <a:pt x="23" y="59"/>
                    </a:moveTo>
                    <a:lnTo>
                      <a:pt x="35" y="53"/>
                    </a:lnTo>
                    <a:lnTo>
                      <a:pt x="58" y="29"/>
                    </a:lnTo>
                    <a:lnTo>
                      <a:pt x="64" y="18"/>
                    </a:lnTo>
                    <a:lnTo>
                      <a:pt x="58" y="6"/>
                    </a:lnTo>
                    <a:lnTo>
                      <a:pt x="53" y="0"/>
                    </a:lnTo>
                    <a:lnTo>
                      <a:pt x="17" y="18"/>
                    </a:lnTo>
                    <a:lnTo>
                      <a:pt x="12" y="29"/>
                    </a:lnTo>
                    <a:lnTo>
                      <a:pt x="0" y="47"/>
                    </a:lnTo>
                    <a:lnTo>
                      <a:pt x="0" y="59"/>
                    </a:lnTo>
                    <a:lnTo>
                      <a:pt x="17" y="59"/>
                    </a:lnTo>
                    <a:lnTo>
                      <a:pt x="23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フリーフォーム 129"/>
              <p:cNvSpPr>
                <a:spLocks/>
              </p:cNvSpPr>
              <p:nvPr/>
            </p:nvSpPr>
            <p:spPr bwMode="auto">
              <a:xfrm>
                <a:off x="3749" y="1770"/>
                <a:ext cx="53" cy="47"/>
              </a:xfrm>
              <a:custGeom>
                <a:avLst/>
                <a:gdLst/>
                <a:ahLst/>
                <a:cxnLst>
                  <a:cxn ang="0">
                    <a:pos x="18" y="47"/>
                  </a:cxn>
                  <a:cxn ang="0">
                    <a:pos x="47" y="41"/>
                  </a:cxn>
                  <a:cxn ang="0">
                    <a:pos x="53" y="35"/>
                  </a:cxn>
                  <a:cxn ang="0">
                    <a:pos x="53" y="17"/>
                  </a:cxn>
                  <a:cxn ang="0">
                    <a:pos x="41" y="6"/>
                  </a:cxn>
                  <a:cxn ang="0">
                    <a:pos x="30" y="0"/>
                  </a:cxn>
                  <a:cxn ang="0">
                    <a:pos x="18" y="6"/>
                  </a:cxn>
                  <a:cxn ang="0">
                    <a:pos x="12" y="12"/>
                  </a:cxn>
                  <a:cxn ang="0">
                    <a:pos x="0" y="23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18" y="47"/>
                  </a:cxn>
                </a:cxnLst>
                <a:rect l="0" t="0" r="0" b="0"/>
                <a:pathLst>
                  <a:path w="53" h="47">
                    <a:moveTo>
                      <a:pt x="18" y="47"/>
                    </a:moveTo>
                    <a:lnTo>
                      <a:pt x="47" y="41"/>
                    </a:lnTo>
                    <a:lnTo>
                      <a:pt x="53" y="35"/>
                    </a:lnTo>
                    <a:lnTo>
                      <a:pt x="53" y="17"/>
                    </a:lnTo>
                    <a:lnTo>
                      <a:pt x="41" y="6"/>
                    </a:lnTo>
                    <a:lnTo>
                      <a:pt x="30" y="0"/>
                    </a:lnTo>
                    <a:lnTo>
                      <a:pt x="18" y="6"/>
                    </a:lnTo>
                    <a:lnTo>
                      <a:pt x="12" y="12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8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フリーフォーム 130"/>
              <p:cNvSpPr>
                <a:spLocks/>
              </p:cNvSpPr>
              <p:nvPr/>
            </p:nvSpPr>
            <p:spPr bwMode="auto">
              <a:xfrm>
                <a:off x="3368" y="1394"/>
                <a:ext cx="59" cy="47"/>
              </a:xfrm>
              <a:custGeom>
                <a:avLst/>
                <a:gdLst/>
                <a:ahLst/>
                <a:cxnLst>
                  <a:cxn ang="0">
                    <a:pos x="35" y="47"/>
                  </a:cxn>
                  <a:cxn ang="0">
                    <a:pos x="53" y="41"/>
                  </a:cxn>
                  <a:cxn ang="0">
                    <a:pos x="59" y="30"/>
                  </a:cxn>
                  <a:cxn ang="0">
                    <a:pos x="53" y="12"/>
                  </a:cxn>
                  <a:cxn ang="0">
                    <a:pos x="47" y="0"/>
                  </a:cxn>
                  <a:cxn ang="0">
                    <a:pos x="29" y="0"/>
                  </a:cxn>
                  <a:cxn ang="0">
                    <a:pos x="17" y="6"/>
                  </a:cxn>
                  <a:cxn ang="0">
                    <a:pos x="0" y="35"/>
                  </a:cxn>
                  <a:cxn ang="0">
                    <a:pos x="6" y="41"/>
                  </a:cxn>
                  <a:cxn ang="0">
                    <a:pos x="17" y="47"/>
                  </a:cxn>
                  <a:cxn ang="0">
                    <a:pos x="23" y="47"/>
                  </a:cxn>
                  <a:cxn ang="0">
                    <a:pos x="29" y="47"/>
                  </a:cxn>
                  <a:cxn ang="0">
                    <a:pos x="35" y="47"/>
                  </a:cxn>
                </a:cxnLst>
                <a:rect l="0" t="0" r="0" b="0"/>
                <a:pathLst>
                  <a:path w="59" h="47">
                    <a:moveTo>
                      <a:pt x="35" y="47"/>
                    </a:moveTo>
                    <a:lnTo>
                      <a:pt x="53" y="41"/>
                    </a:lnTo>
                    <a:lnTo>
                      <a:pt x="59" y="30"/>
                    </a:lnTo>
                    <a:lnTo>
                      <a:pt x="53" y="12"/>
                    </a:lnTo>
                    <a:lnTo>
                      <a:pt x="47" y="0"/>
                    </a:lnTo>
                    <a:lnTo>
                      <a:pt x="29" y="0"/>
                    </a:lnTo>
                    <a:lnTo>
                      <a:pt x="17" y="6"/>
                    </a:lnTo>
                    <a:lnTo>
                      <a:pt x="0" y="35"/>
                    </a:lnTo>
                    <a:lnTo>
                      <a:pt x="6" y="41"/>
                    </a:lnTo>
                    <a:lnTo>
                      <a:pt x="17" y="47"/>
                    </a:lnTo>
                    <a:lnTo>
                      <a:pt x="23" y="47"/>
                    </a:lnTo>
                    <a:lnTo>
                      <a:pt x="29" y="47"/>
                    </a:lnTo>
                    <a:lnTo>
                      <a:pt x="35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フリーフォーム 131"/>
              <p:cNvSpPr>
                <a:spLocks/>
              </p:cNvSpPr>
              <p:nvPr/>
            </p:nvSpPr>
            <p:spPr bwMode="auto">
              <a:xfrm>
                <a:off x="3403" y="1195"/>
                <a:ext cx="24" cy="29"/>
              </a:xfrm>
              <a:custGeom>
                <a:avLst/>
                <a:gdLst/>
                <a:ahLst/>
                <a:cxnLst>
                  <a:cxn ang="0">
                    <a:pos x="18" y="29"/>
                  </a:cxn>
                  <a:cxn ang="0">
                    <a:pos x="24" y="17"/>
                  </a:cxn>
                  <a:cxn ang="0">
                    <a:pos x="24" y="11"/>
                  </a:cxn>
                  <a:cxn ang="0">
                    <a:pos x="18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29"/>
                  </a:cxn>
                  <a:cxn ang="0">
                    <a:pos x="12" y="29"/>
                  </a:cxn>
                  <a:cxn ang="0">
                    <a:pos x="12" y="29"/>
                  </a:cxn>
                  <a:cxn ang="0">
                    <a:pos x="18" y="29"/>
                  </a:cxn>
                </a:cxnLst>
                <a:rect l="0" t="0" r="0" b="0"/>
                <a:pathLst>
                  <a:path w="24" h="29">
                    <a:moveTo>
                      <a:pt x="18" y="29"/>
                    </a:moveTo>
                    <a:lnTo>
                      <a:pt x="24" y="17"/>
                    </a:lnTo>
                    <a:lnTo>
                      <a:pt x="24" y="11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9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8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フリーフォーム 132"/>
              <p:cNvSpPr>
                <a:spLocks/>
              </p:cNvSpPr>
              <p:nvPr/>
            </p:nvSpPr>
            <p:spPr bwMode="auto">
              <a:xfrm>
                <a:off x="3608" y="1124"/>
                <a:ext cx="47" cy="53"/>
              </a:xfrm>
              <a:custGeom>
                <a:avLst/>
                <a:gdLst/>
                <a:ahLst/>
                <a:cxnLst>
                  <a:cxn ang="0">
                    <a:pos x="36" y="53"/>
                  </a:cxn>
                  <a:cxn ang="0">
                    <a:pos x="47" y="47"/>
                  </a:cxn>
                  <a:cxn ang="0">
                    <a:pos x="47" y="30"/>
                  </a:cxn>
                  <a:cxn ang="0">
                    <a:pos x="41" y="18"/>
                  </a:cxn>
                  <a:cxn ang="0">
                    <a:pos x="30" y="0"/>
                  </a:cxn>
                  <a:cxn ang="0">
                    <a:pos x="12" y="0"/>
                  </a:cxn>
                  <a:cxn ang="0">
                    <a:pos x="6" y="6"/>
                  </a:cxn>
                  <a:cxn ang="0">
                    <a:pos x="0" y="18"/>
                  </a:cxn>
                  <a:cxn ang="0">
                    <a:pos x="0" y="30"/>
                  </a:cxn>
                  <a:cxn ang="0">
                    <a:pos x="12" y="47"/>
                  </a:cxn>
                  <a:cxn ang="0">
                    <a:pos x="18" y="53"/>
                  </a:cxn>
                  <a:cxn ang="0">
                    <a:pos x="30" y="53"/>
                  </a:cxn>
                  <a:cxn ang="0">
                    <a:pos x="36" y="53"/>
                  </a:cxn>
                </a:cxnLst>
                <a:rect l="0" t="0" r="0" b="0"/>
                <a:pathLst>
                  <a:path w="47" h="53">
                    <a:moveTo>
                      <a:pt x="36" y="53"/>
                    </a:moveTo>
                    <a:lnTo>
                      <a:pt x="47" y="47"/>
                    </a:lnTo>
                    <a:lnTo>
                      <a:pt x="47" y="30"/>
                    </a:lnTo>
                    <a:lnTo>
                      <a:pt x="41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2" y="47"/>
                    </a:lnTo>
                    <a:lnTo>
                      <a:pt x="18" y="53"/>
                    </a:lnTo>
                    <a:lnTo>
                      <a:pt x="30" y="53"/>
                    </a:lnTo>
                    <a:lnTo>
                      <a:pt x="36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フリーフォーム 133"/>
              <p:cNvSpPr>
                <a:spLocks/>
              </p:cNvSpPr>
              <p:nvPr/>
            </p:nvSpPr>
            <p:spPr bwMode="auto">
              <a:xfrm>
                <a:off x="3749" y="995"/>
                <a:ext cx="47" cy="41"/>
              </a:xfrm>
              <a:custGeom>
                <a:avLst/>
                <a:gdLst/>
                <a:ahLst/>
                <a:cxnLst>
                  <a:cxn ang="0">
                    <a:pos x="30" y="41"/>
                  </a:cxn>
                  <a:cxn ang="0">
                    <a:pos x="47" y="35"/>
                  </a:cxn>
                  <a:cxn ang="0">
                    <a:pos x="47" y="30"/>
                  </a:cxn>
                  <a:cxn ang="0">
                    <a:pos x="47" y="18"/>
                  </a:cxn>
                  <a:cxn ang="0">
                    <a:pos x="41" y="0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0" y="18"/>
                  </a:cxn>
                  <a:cxn ang="0">
                    <a:pos x="0" y="30"/>
                  </a:cxn>
                  <a:cxn ang="0">
                    <a:pos x="12" y="41"/>
                  </a:cxn>
                  <a:cxn ang="0">
                    <a:pos x="24" y="41"/>
                  </a:cxn>
                  <a:cxn ang="0">
                    <a:pos x="24" y="41"/>
                  </a:cxn>
                  <a:cxn ang="0">
                    <a:pos x="30" y="41"/>
                  </a:cxn>
                </a:cxnLst>
                <a:rect l="0" t="0" r="0" b="0"/>
                <a:pathLst>
                  <a:path w="47" h="41">
                    <a:moveTo>
                      <a:pt x="30" y="41"/>
                    </a:moveTo>
                    <a:lnTo>
                      <a:pt x="47" y="35"/>
                    </a:lnTo>
                    <a:lnTo>
                      <a:pt x="47" y="30"/>
                    </a:lnTo>
                    <a:lnTo>
                      <a:pt x="47" y="18"/>
                    </a:lnTo>
                    <a:lnTo>
                      <a:pt x="41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2" y="41"/>
                    </a:lnTo>
                    <a:lnTo>
                      <a:pt x="24" y="41"/>
                    </a:lnTo>
                    <a:lnTo>
                      <a:pt x="24" y="41"/>
                    </a:lnTo>
                    <a:lnTo>
                      <a:pt x="30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フリーフォーム 134"/>
              <p:cNvSpPr>
                <a:spLocks/>
              </p:cNvSpPr>
              <p:nvPr/>
            </p:nvSpPr>
            <p:spPr bwMode="auto">
              <a:xfrm>
                <a:off x="3696" y="1113"/>
                <a:ext cx="24" cy="29"/>
              </a:xfrm>
              <a:custGeom>
                <a:avLst/>
                <a:gdLst/>
                <a:ahLst/>
                <a:cxnLst>
                  <a:cxn ang="0">
                    <a:pos x="12" y="29"/>
                  </a:cxn>
                  <a:cxn ang="0">
                    <a:pos x="18" y="17"/>
                  </a:cxn>
                  <a:cxn ang="0">
                    <a:pos x="24" y="11"/>
                  </a:cxn>
                  <a:cxn ang="0">
                    <a:pos x="24" y="5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11"/>
                  </a:cxn>
                  <a:cxn ang="0">
                    <a:pos x="6" y="17"/>
                  </a:cxn>
                  <a:cxn ang="0">
                    <a:pos x="6" y="29"/>
                  </a:cxn>
                  <a:cxn ang="0">
                    <a:pos x="12" y="29"/>
                  </a:cxn>
                </a:cxnLst>
                <a:rect l="0" t="0" r="0" b="0"/>
                <a:pathLst>
                  <a:path w="24" h="29">
                    <a:moveTo>
                      <a:pt x="12" y="29"/>
                    </a:moveTo>
                    <a:lnTo>
                      <a:pt x="18" y="17"/>
                    </a:lnTo>
                    <a:lnTo>
                      <a:pt x="24" y="11"/>
                    </a:lnTo>
                    <a:lnTo>
                      <a:pt x="24" y="5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1"/>
                    </a:lnTo>
                    <a:lnTo>
                      <a:pt x="6" y="17"/>
                    </a:lnTo>
                    <a:lnTo>
                      <a:pt x="6" y="29"/>
                    </a:lnTo>
                    <a:lnTo>
                      <a:pt x="12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フリーフォーム 135"/>
              <p:cNvSpPr>
                <a:spLocks/>
              </p:cNvSpPr>
              <p:nvPr/>
            </p:nvSpPr>
            <p:spPr bwMode="auto">
              <a:xfrm>
                <a:off x="4054" y="1253"/>
                <a:ext cx="123" cy="112"/>
              </a:xfrm>
              <a:custGeom>
                <a:avLst/>
                <a:gdLst/>
                <a:ahLst/>
                <a:cxnLst>
                  <a:cxn ang="0">
                    <a:pos x="65" y="112"/>
                  </a:cxn>
                  <a:cxn ang="0">
                    <a:pos x="88" y="106"/>
                  </a:cxn>
                  <a:cxn ang="0">
                    <a:pos x="100" y="94"/>
                  </a:cxn>
                  <a:cxn ang="0">
                    <a:pos x="118" y="77"/>
                  </a:cxn>
                  <a:cxn ang="0">
                    <a:pos x="123" y="53"/>
                  </a:cxn>
                  <a:cxn ang="0">
                    <a:pos x="118" y="36"/>
                  </a:cxn>
                  <a:cxn ang="0">
                    <a:pos x="106" y="18"/>
                  </a:cxn>
                  <a:cxn ang="0">
                    <a:pos x="94" y="0"/>
                  </a:cxn>
                  <a:cxn ang="0">
                    <a:pos x="65" y="0"/>
                  </a:cxn>
                  <a:cxn ang="0">
                    <a:pos x="41" y="18"/>
                  </a:cxn>
                  <a:cxn ang="0">
                    <a:pos x="24" y="30"/>
                  </a:cxn>
                  <a:cxn ang="0">
                    <a:pos x="6" y="47"/>
                  </a:cxn>
                  <a:cxn ang="0">
                    <a:pos x="0" y="65"/>
                  </a:cxn>
                  <a:cxn ang="0">
                    <a:pos x="6" y="88"/>
                  </a:cxn>
                  <a:cxn ang="0">
                    <a:pos x="12" y="106"/>
                  </a:cxn>
                  <a:cxn ang="0">
                    <a:pos x="35" y="112"/>
                  </a:cxn>
                  <a:cxn ang="0">
                    <a:pos x="59" y="112"/>
                  </a:cxn>
                  <a:cxn ang="0">
                    <a:pos x="65" y="112"/>
                  </a:cxn>
                </a:cxnLst>
                <a:rect l="0" t="0" r="0" b="0"/>
                <a:pathLst>
                  <a:path w="123" h="112">
                    <a:moveTo>
                      <a:pt x="65" y="112"/>
                    </a:moveTo>
                    <a:lnTo>
                      <a:pt x="88" y="106"/>
                    </a:lnTo>
                    <a:lnTo>
                      <a:pt x="100" y="94"/>
                    </a:lnTo>
                    <a:lnTo>
                      <a:pt x="118" y="77"/>
                    </a:lnTo>
                    <a:lnTo>
                      <a:pt x="123" y="53"/>
                    </a:lnTo>
                    <a:lnTo>
                      <a:pt x="118" y="36"/>
                    </a:lnTo>
                    <a:lnTo>
                      <a:pt x="106" y="18"/>
                    </a:lnTo>
                    <a:lnTo>
                      <a:pt x="94" y="0"/>
                    </a:lnTo>
                    <a:lnTo>
                      <a:pt x="65" y="0"/>
                    </a:lnTo>
                    <a:lnTo>
                      <a:pt x="41" y="18"/>
                    </a:lnTo>
                    <a:lnTo>
                      <a:pt x="24" y="30"/>
                    </a:lnTo>
                    <a:lnTo>
                      <a:pt x="6" y="47"/>
                    </a:lnTo>
                    <a:lnTo>
                      <a:pt x="0" y="65"/>
                    </a:lnTo>
                    <a:lnTo>
                      <a:pt x="6" y="88"/>
                    </a:lnTo>
                    <a:lnTo>
                      <a:pt x="12" y="106"/>
                    </a:lnTo>
                    <a:lnTo>
                      <a:pt x="35" y="112"/>
                    </a:lnTo>
                    <a:lnTo>
                      <a:pt x="59" y="112"/>
                    </a:lnTo>
                    <a:lnTo>
                      <a:pt x="65" y="1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フリーフォーム 136"/>
              <p:cNvSpPr>
                <a:spLocks/>
              </p:cNvSpPr>
              <p:nvPr/>
            </p:nvSpPr>
            <p:spPr bwMode="auto">
              <a:xfrm>
                <a:off x="4207" y="1206"/>
                <a:ext cx="94" cy="106"/>
              </a:xfrm>
              <a:custGeom>
                <a:avLst/>
                <a:gdLst/>
                <a:ahLst/>
                <a:cxnLst>
                  <a:cxn ang="0">
                    <a:pos x="47" y="106"/>
                  </a:cxn>
                  <a:cxn ang="0">
                    <a:pos x="64" y="100"/>
                  </a:cxn>
                  <a:cxn ang="0">
                    <a:pos x="76" y="83"/>
                  </a:cxn>
                  <a:cxn ang="0">
                    <a:pos x="94" y="71"/>
                  </a:cxn>
                  <a:cxn ang="0">
                    <a:pos x="88" y="42"/>
                  </a:cxn>
                  <a:cxn ang="0">
                    <a:pos x="70" y="12"/>
                  </a:cxn>
                  <a:cxn ang="0">
                    <a:pos x="58" y="6"/>
                  </a:cxn>
                  <a:cxn ang="0">
                    <a:pos x="41" y="0"/>
                  </a:cxn>
                  <a:cxn ang="0">
                    <a:pos x="35" y="6"/>
                  </a:cxn>
                  <a:cxn ang="0">
                    <a:pos x="23" y="12"/>
                  </a:cxn>
                  <a:cxn ang="0">
                    <a:pos x="6" y="30"/>
                  </a:cxn>
                  <a:cxn ang="0">
                    <a:pos x="0" y="47"/>
                  </a:cxn>
                  <a:cxn ang="0">
                    <a:pos x="0" y="77"/>
                  </a:cxn>
                  <a:cxn ang="0">
                    <a:pos x="12" y="94"/>
                  </a:cxn>
                  <a:cxn ang="0">
                    <a:pos x="29" y="100"/>
                  </a:cxn>
                  <a:cxn ang="0">
                    <a:pos x="35" y="106"/>
                  </a:cxn>
                  <a:cxn ang="0">
                    <a:pos x="41" y="106"/>
                  </a:cxn>
                  <a:cxn ang="0">
                    <a:pos x="47" y="106"/>
                  </a:cxn>
                </a:cxnLst>
                <a:rect l="0" t="0" r="0" b="0"/>
                <a:pathLst>
                  <a:path w="94" h="106">
                    <a:moveTo>
                      <a:pt x="47" y="106"/>
                    </a:moveTo>
                    <a:lnTo>
                      <a:pt x="64" y="100"/>
                    </a:lnTo>
                    <a:lnTo>
                      <a:pt x="76" y="83"/>
                    </a:lnTo>
                    <a:lnTo>
                      <a:pt x="94" y="71"/>
                    </a:lnTo>
                    <a:lnTo>
                      <a:pt x="88" y="42"/>
                    </a:lnTo>
                    <a:lnTo>
                      <a:pt x="70" y="12"/>
                    </a:lnTo>
                    <a:lnTo>
                      <a:pt x="58" y="6"/>
                    </a:lnTo>
                    <a:lnTo>
                      <a:pt x="41" y="0"/>
                    </a:lnTo>
                    <a:lnTo>
                      <a:pt x="35" y="6"/>
                    </a:lnTo>
                    <a:lnTo>
                      <a:pt x="23" y="12"/>
                    </a:lnTo>
                    <a:lnTo>
                      <a:pt x="6" y="30"/>
                    </a:lnTo>
                    <a:lnTo>
                      <a:pt x="0" y="47"/>
                    </a:lnTo>
                    <a:lnTo>
                      <a:pt x="0" y="77"/>
                    </a:lnTo>
                    <a:lnTo>
                      <a:pt x="12" y="94"/>
                    </a:lnTo>
                    <a:lnTo>
                      <a:pt x="29" y="100"/>
                    </a:lnTo>
                    <a:lnTo>
                      <a:pt x="35" y="106"/>
                    </a:lnTo>
                    <a:lnTo>
                      <a:pt x="41" y="106"/>
                    </a:lnTo>
                    <a:lnTo>
                      <a:pt x="47" y="10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フリーフォーム 137"/>
              <p:cNvSpPr>
                <a:spLocks/>
              </p:cNvSpPr>
              <p:nvPr/>
            </p:nvSpPr>
            <p:spPr bwMode="auto">
              <a:xfrm>
                <a:off x="3949" y="1594"/>
                <a:ext cx="105" cy="53"/>
              </a:xfrm>
              <a:custGeom>
                <a:avLst/>
                <a:gdLst/>
                <a:ahLst/>
                <a:cxnLst>
                  <a:cxn ang="0">
                    <a:pos x="105" y="29"/>
                  </a:cxn>
                  <a:cxn ang="0">
                    <a:pos x="105" y="23"/>
                  </a:cxn>
                  <a:cxn ang="0">
                    <a:pos x="99" y="17"/>
                  </a:cxn>
                  <a:cxn ang="0">
                    <a:pos x="70" y="6"/>
                  </a:cxn>
                  <a:cxn ang="0">
                    <a:pos x="47" y="0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0" y="29"/>
                  </a:cxn>
                  <a:cxn ang="0">
                    <a:pos x="11" y="41"/>
                  </a:cxn>
                  <a:cxn ang="0">
                    <a:pos x="35" y="53"/>
                  </a:cxn>
                  <a:cxn ang="0">
                    <a:pos x="52" y="53"/>
                  </a:cxn>
                  <a:cxn ang="0">
                    <a:pos x="94" y="41"/>
                  </a:cxn>
                  <a:cxn ang="0">
                    <a:pos x="99" y="29"/>
                  </a:cxn>
                  <a:cxn ang="0">
                    <a:pos x="105" y="29"/>
                  </a:cxn>
                </a:cxnLst>
                <a:rect l="0" t="0" r="0" b="0"/>
                <a:pathLst>
                  <a:path w="105" h="53">
                    <a:moveTo>
                      <a:pt x="105" y="29"/>
                    </a:moveTo>
                    <a:lnTo>
                      <a:pt x="105" y="23"/>
                    </a:lnTo>
                    <a:lnTo>
                      <a:pt x="99" y="17"/>
                    </a:lnTo>
                    <a:lnTo>
                      <a:pt x="70" y="6"/>
                    </a:lnTo>
                    <a:lnTo>
                      <a:pt x="47" y="0"/>
                    </a:lnTo>
                    <a:lnTo>
                      <a:pt x="17" y="0"/>
                    </a:lnTo>
                    <a:lnTo>
                      <a:pt x="0" y="17"/>
                    </a:lnTo>
                    <a:lnTo>
                      <a:pt x="0" y="29"/>
                    </a:lnTo>
                    <a:lnTo>
                      <a:pt x="11" y="41"/>
                    </a:lnTo>
                    <a:lnTo>
                      <a:pt x="35" y="53"/>
                    </a:lnTo>
                    <a:lnTo>
                      <a:pt x="52" y="53"/>
                    </a:lnTo>
                    <a:lnTo>
                      <a:pt x="94" y="41"/>
                    </a:lnTo>
                    <a:lnTo>
                      <a:pt x="99" y="29"/>
                    </a:lnTo>
                    <a:lnTo>
                      <a:pt x="105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フリーフォーム 138"/>
              <p:cNvSpPr>
                <a:spLocks/>
              </p:cNvSpPr>
              <p:nvPr/>
            </p:nvSpPr>
            <p:spPr bwMode="auto">
              <a:xfrm>
                <a:off x="4013" y="1529"/>
                <a:ext cx="100" cy="65"/>
              </a:xfrm>
              <a:custGeom>
                <a:avLst/>
                <a:gdLst/>
                <a:ahLst/>
                <a:cxnLst>
                  <a:cxn ang="0">
                    <a:pos x="71" y="53"/>
                  </a:cxn>
                  <a:cxn ang="0">
                    <a:pos x="94" y="35"/>
                  </a:cxn>
                  <a:cxn ang="0">
                    <a:pos x="100" y="30"/>
                  </a:cxn>
                  <a:cxn ang="0">
                    <a:pos x="100" y="12"/>
                  </a:cxn>
                  <a:cxn ang="0">
                    <a:pos x="94" y="6"/>
                  </a:cxn>
                  <a:cxn ang="0">
                    <a:pos x="71" y="0"/>
                  </a:cxn>
                  <a:cxn ang="0">
                    <a:pos x="41" y="0"/>
                  </a:cxn>
                  <a:cxn ang="0">
                    <a:pos x="12" y="12"/>
                  </a:cxn>
                  <a:cxn ang="0">
                    <a:pos x="0" y="35"/>
                  </a:cxn>
                  <a:cxn ang="0">
                    <a:pos x="6" y="53"/>
                  </a:cxn>
                  <a:cxn ang="0">
                    <a:pos x="12" y="59"/>
                  </a:cxn>
                  <a:cxn ang="0">
                    <a:pos x="41" y="65"/>
                  </a:cxn>
                  <a:cxn ang="0">
                    <a:pos x="53" y="59"/>
                  </a:cxn>
                  <a:cxn ang="0">
                    <a:pos x="65" y="53"/>
                  </a:cxn>
                  <a:cxn ang="0">
                    <a:pos x="71" y="53"/>
                  </a:cxn>
                </a:cxnLst>
                <a:rect l="0" t="0" r="0" b="0"/>
                <a:pathLst>
                  <a:path w="100" h="65">
                    <a:moveTo>
                      <a:pt x="71" y="53"/>
                    </a:moveTo>
                    <a:lnTo>
                      <a:pt x="94" y="35"/>
                    </a:lnTo>
                    <a:lnTo>
                      <a:pt x="100" y="30"/>
                    </a:lnTo>
                    <a:lnTo>
                      <a:pt x="100" y="12"/>
                    </a:lnTo>
                    <a:lnTo>
                      <a:pt x="94" y="6"/>
                    </a:lnTo>
                    <a:lnTo>
                      <a:pt x="71" y="0"/>
                    </a:lnTo>
                    <a:lnTo>
                      <a:pt x="41" y="0"/>
                    </a:lnTo>
                    <a:lnTo>
                      <a:pt x="12" y="12"/>
                    </a:lnTo>
                    <a:lnTo>
                      <a:pt x="0" y="35"/>
                    </a:lnTo>
                    <a:lnTo>
                      <a:pt x="6" y="53"/>
                    </a:lnTo>
                    <a:lnTo>
                      <a:pt x="12" y="59"/>
                    </a:lnTo>
                    <a:lnTo>
                      <a:pt x="41" y="65"/>
                    </a:lnTo>
                    <a:lnTo>
                      <a:pt x="53" y="59"/>
                    </a:lnTo>
                    <a:lnTo>
                      <a:pt x="65" y="53"/>
                    </a:lnTo>
                    <a:lnTo>
                      <a:pt x="71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フリーフォーム 139"/>
              <p:cNvSpPr>
                <a:spLocks/>
              </p:cNvSpPr>
              <p:nvPr/>
            </p:nvSpPr>
            <p:spPr bwMode="auto">
              <a:xfrm>
                <a:off x="3990" y="1465"/>
                <a:ext cx="41" cy="41"/>
              </a:xfrm>
              <a:custGeom>
                <a:avLst/>
                <a:gdLst/>
                <a:ahLst/>
                <a:cxnLst>
                  <a:cxn ang="0">
                    <a:pos x="35" y="35"/>
                  </a:cxn>
                  <a:cxn ang="0">
                    <a:pos x="41" y="29"/>
                  </a:cxn>
                  <a:cxn ang="0">
                    <a:pos x="41" y="11"/>
                  </a:cxn>
                  <a:cxn ang="0">
                    <a:pos x="35" y="0"/>
                  </a:cxn>
                  <a:cxn ang="0">
                    <a:pos x="29" y="0"/>
                  </a:cxn>
                  <a:cxn ang="0">
                    <a:pos x="6" y="6"/>
                  </a:cxn>
                  <a:cxn ang="0">
                    <a:pos x="0" y="23"/>
                  </a:cxn>
                  <a:cxn ang="0">
                    <a:pos x="0" y="29"/>
                  </a:cxn>
                  <a:cxn ang="0">
                    <a:pos x="11" y="35"/>
                  </a:cxn>
                  <a:cxn ang="0">
                    <a:pos x="29" y="41"/>
                  </a:cxn>
                  <a:cxn ang="0">
                    <a:pos x="29" y="35"/>
                  </a:cxn>
                  <a:cxn ang="0">
                    <a:pos x="35" y="35"/>
                  </a:cxn>
                </a:cxnLst>
                <a:rect l="0" t="0" r="0" b="0"/>
                <a:pathLst>
                  <a:path w="41" h="41">
                    <a:moveTo>
                      <a:pt x="35" y="35"/>
                    </a:moveTo>
                    <a:lnTo>
                      <a:pt x="41" y="29"/>
                    </a:lnTo>
                    <a:lnTo>
                      <a:pt x="41" y="11"/>
                    </a:lnTo>
                    <a:lnTo>
                      <a:pt x="35" y="0"/>
                    </a:lnTo>
                    <a:lnTo>
                      <a:pt x="29" y="0"/>
                    </a:lnTo>
                    <a:lnTo>
                      <a:pt x="6" y="6"/>
                    </a:lnTo>
                    <a:lnTo>
                      <a:pt x="0" y="23"/>
                    </a:lnTo>
                    <a:lnTo>
                      <a:pt x="0" y="29"/>
                    </a:lnTo>
                    <a:lnTo>
                      <a:pt x="11" y="35"/>
                    </a:lnTo>
                    <a:lnTo>
                      <a:pt x="29" y="41"/>
                    </a:lnTo>
                    <a:lnTo>
                      <a:pt x="29" y="35"/>
                    </a:lnTo>
                    <a:lnTo>
                      <a:pt x="35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フリーフォーム 140"/>
              <p:cNvSpPr>
                <a:spLocks/>
              </p:cNvSpPr>
              <p:nvPr/>
            </p:nvSpPr>
            <p:spPr bwMode="auto">
              <a:xfrm>
                <a:off x="4295" y="1494"/>
                <a:ext cx="123" cy="70"/>
              </a:xfrm>
              <a:custGeom>
                <a:avLst/>
                <a:gdLst/>
                <a:ahLst/>
                <a:cxnLst>
                  <a:cxn ang="0">
                    <a:pos x="6" y="65"/>
                  </a:cxn>
                  <a:cxn ang="0">
                    <a:pos x="41" y="70"/>
                  </a:cxn>
                  <a:cxn ang="0">
                    <a:pos x="53" y="65"/>
                  </a:cxn>
                  <a:cxn ang="0">
                    <a:pos x="70" y="59"/>
                  </a:cxn>
                  <a:cxn ang="0">
                    <a:pos x="82" y="41"/>
                  </a:cxn>
                  <a:cxn ang="0">
                    <a:pos x="100" y="29"/>
                  </a:cxn>
                  <a:cxn ang="0">
                    <a:pos x="123" y="12"/>
                  </a:cxn>
                  <a:cxn ang="0">
                    <a:pos x="123" y="6"/>
                  </a:cxn>
                  <a:cxn ang="0">
                    <a:pos x="111" y="0"/>
                  </a:cxn>
                  <a:cxn ang="0">
                    <a:pos x="100" y="0"/>
                  </a:cxn>
                  <a:cxn ang="0">
                    <a:pos x="76" y="6"/>
                  </a:cxn>
                  <a:cxn ang="0">
                    <a:pos x="47" y="6"/>
                  </a:cxn>
                  <a:cxn ang="0">
                    <a:pos x="35" y="12"/>
                  </a:cxn>
                  <a:cxn ang="0">
                    <a:pos x="17" y="23"/>
                  </a:cxn>
                  <a:cxn ang="0">
                    <a:pos x="0" y="47"/>
                  </a:cxn>
                  <a:cxn ang="0">
                    <a:pos x="0" y="59"/>
                  </a:cxn>
                  <a:cxn ang="0">
                    <a:pos x="0" y="65"/>
                  </a:cxn>
                  <a:cxn ang="0">
                    <a:pos x="6" y="65"/>
                  </a:cxn>
                </a:cxnLst>
                <a:rect l="0" t="0" r="0" b="0"/>
                <a:pathLst>
                  <a:path w="123" h="70">
                    <a:moveTo>
                      <a:pt x="6" y="65"/>
                    </a:moveTo>
                    <a:lnTo>
                      <a:pt x="41" y="70"/>
                    </a:lnTo>
                    <a:lnTo>
                      <a:pt x="53" y="65"/>
                    </a:lnTo>
                    <a:lnTo>
                      <a:pt x="70" y="59"/>
                    </a:lnTo>
                    <a:lnTo>
                      <a:pt x="82" y="41"/>
                    </a:lnTo>
                    <a:lnTo>
                      <a:pt x="100" y="29"/>
                    </a:lnTo>
                    <a:lnTo>
                      <a:pt x="123" y="12"/>
                    </a:lnTo>
                    <a:lnTo>
                      <a:pt x="123" y="6"/>
                    </a:lnTo>
                    <a:lnTo>
                      <a:pt x="111" y="0"/>
                    </a:lnTo>
                    <a:lnTo>
                      <a:pt x="100" y="0"/>
                    </a:lnTo>
                    <a:lnTo>
                      <a:pt x="76" y="6"/>
                    </a:lnTo>
                    <a:lnTo>
                      <a:pt x="47" y="6"/>
                    </a:lnTo>
                    <a:lnTo>
                      <a:pt x="35" y="12"/>
                    </a:lnTo>
                    <a:lnTo>
                      <a:pt x="17" y="23"/>
                    </a:lnTo>
                    <a:lnTo>
                      <a:pt x="0" y="47"/>
                    </a:lnTo>
                    <a:lnTo>
                      <a:pt x="0" y="59"/>
                    </a:lnTo>
                    <a:lnTo>
                      <a:pt x="0" y="65"/>
                    </a:lnTo>
                    <a:lnTo>
                      <a:pt x="6" y="6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フリーフォーム 141"/>
              <p:cNvSpPr>
                <a:spLocks/>
              </p:cNvSpPr>
              <p:nvPr/>
            </p:nvSpPr>
            <p:spPr bwMode="auto">
              <a:xfrm>
                <a:off x="4189" y="1424"/>
                <a:ext cx="59" cy="35"/>
              </a:xfrm>
              <a:custGeom>
                <a:avLst/>
                <a:gdLst/>
                <a:ahLst/>
                <a:cxnLst>
                  <a:cxn ang="0">
                    <a:pos x="18" y="35"/>
                  </a:cxn>
                  <a:cxn ang="0">
                    <a:pos x="41" y="35"/>
                  </a:cxn>
                  <a:cxn ang="0">
                    <a:pos x="53" y="23"/>
                  </a:cxn>
                  <a:cxn ang="0">
                    <a:pos x="53" y="17"/>
                  </a:cxn>
                  <a:cxn ang="0">
                    <a:pos x="59" y="11"/>
                  </a:cxn>
                  <a:cxn ang="0">
                    <a:pos x="59" y="5"/>
                  </a:cxn>
                  <a:cxn ang="0">
                    <a:pos x="53" y="0"/>
                  </a:cxn>
                  <a:cxn ang="0">
                    <a:pos x="41" y="0"/>
                  </a:cxn>
                  <a:cxn ang="0">
                    <a:pos x="18" y="11"/>
                  </a:cxn>
                  <a:cxn ang="0">
                    <a:pos x="12" y="17"/>
                  </a:cxn>
                  <a:cxn ang="0">
                    <a:pos x="0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18" y="35"/>
                  </a:cxn>
                </a:cxnLst>
                <a:rect l="0" t="0" r="0" b="0"/>
                <a:pathLst>
                  <a:path w="59" h="35">
                    <a:moveTo>
                      <a:pt x="18" y="35"/>
                    </a:moveTo>
                    <a:lnTo>
                      <a:pt x="41" y="35"/>
                    </a:lnTo>
                    <a:lnTo>
                      <a:pt x="53" y="23"/>
                    </a:lnTo>
                    <a:lnTo>
                      <a:pt x="53" y="17"/>
                    </a:lnTo>
                    <a:lnTo>
                      <a:pt x="59" y="11"/>
                    </a:lnTo>
                    <a:lnTo>
                      <a:pt x="59" y="5"/>
                    </a:lnTo>
                    <a:lnTo>
                      <a:pt x="53" y="0"/>
                    </a:lnTo>
                    <a:lnTo>
                      <a:pt x="41" y="0"/>
                    </a:lnTo>
                    <a:lnTo>
                      <a:pt x="18" y="11"/>
                    </a:lnTo>
                    <a:lnTo>
                      <a:pt x="12" y="17"/>
                    </a:lnTo>
                    <a:lnTo>
                      <a:pt x="0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8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フリーフォーム 142"/>
              <p:cNvSpPr>
                <a:spLocks/>
              </p:cNvSpPr>
              <p:nvPr/>
            </p:nvSpPr>
            <p:spPr bwMode="auto">
              <a:xfrm>
                <a:off x="4500" y="989"/>
                <a:ext cx="129" cy="165"/>
              </a:xfrm>
              <a:custGeom>
                <a:avLst/>
                <a:gdLst/>
                <a:ahLst/>
                <a:cxnLst>
                  <a:cxn ang="0">
                    <a:pos x="53" y="165"/>
                  </a:cxn>
                  <a:cxn ang="0">
                    <a:pos x="76" y="165"/>
                  </a:cxn>
                  <a:cxn ang="0">
                    <a:pos x="94" y="159"/>
                  </a:cxn>
                  <a:cxn ang="0">
                    <a:pos x="112" y="153"/>
                  </a:cxn>
                  <a:cxn ang="0">
                    <a:pos x="117" y="135"/>
                  </a:cxn>
                  <a:cxn ang="0">
                    <a:pos x="123" y="106"/>
                  </a:cxn>
                  <a:cxn ang="0">
                    <a:pos x="129" y="100"/>
                  </a:cxn>
                  <a:cxn ang="0">
                    <a:pos x="123" y="94"/>
                  </a:cxn>
                  <a:cxn ang="0">
                    <a:pos x="112" y="88"/>
                  </a:cxn>
                  <a:cxn ang="0">
                    <a:pos x="100" y="88"/>
                  </a:cxn>
                  <a:cxn ang="0">
                    <a:pos x="94" y="77"/>
                  </a:cxn>
                  <a:cxn ang="0">
                    <a:pos x="100" y="59"/>
                  </a:cxn>
                  <a:cxn ang="0">
                    <a:pos x="94" y="36"/>
                  </a:cxn>
                  <a:cxn ang="0">
                    <a:pos x="88" y="6"/>
                  </a:cxn>
                  <a:cxn ang="0">
                    <a:pos x="82" y="0"/>
                  </a:cxn>
                  <a:cxn ang="0">
                    <a:pos x="65" y="6"/>
                  </a:cxn>
                  <a:cxn ang="0">
                    <a:pos x="47" y="12"/>
                  </a:cxn>
                  <a:cxn ang="0">
                    <a:pos x="6" y="59"/>
                  </a:cxn>
                  <a:cxn ang="0">
                    <a:pos x="0" y="71"/>
                  </a:cxn>
                  <a:cxn ang="0">
                    <a:pos x="0" y="88"/>
                  </a:cxn>
                  <a:cxn ang="0">
                    <a:pos x="24" y="94"/>
                  </a:cxn>
                  <a:cxn ang="0">
                    <a:pos x="35" y="94"/>
                  </a:cxn>
                  <a:cxn ang="0">
                    <a:pos x="35" y="100"/>
                  </a:cxn>
                  <a:cxn ang="0">
                    <a:pos x="29" y="112"/>
                  </a:cxn>
                  <a:cxn ang="0">
                    <a:pos x="24" y="135"/>
                  </a:cxn>
                  <a:cxn ang="0">
                    <a:pos x="29" y="159"/>
                  </a:cxn>
                  <a:cxn ang="0">
                    <a:pos x="47" y="165"/>
                  </a:cxn>
                  <a:cxn ang="0">
                    <a:pos x="53" y="165"/>
                  </a:cxn>
                </a:cxnLst>
                <a:rect l="0" t="0" r="0" b="0"/>
                <a:pathLst>
                  <a:path w="129" h="165">
                    <a:moveTo>
                      <a:pt x="53" y="165"/>
                    </a:moveTo>
                    <a:lnTo>
                      <a:pt x="76" y="165"/>
                    </a:lnTo>
                    <a:lnTo>
                      <a:pt x="94" y="159"/>
                    </a:lnTo>
                    <a:lnTo>
                      <a:pt x="112" y="153"/>
                    </a:lnTo>
                    <a:lnTo>
                      <a:pt x="117" y="135"/>
                    </a:lnTo>
                    <a:lnTo>
                      <a:pt x="123" y="106"/>
                    </a:lnTo>
                    <a:lnTo>
                      <a:pt x="129" y="100"/>
                    </a:lnTo>
                    <a:lnTo>
                      <a:pt x="123" y="94"/>
                    </a:lnTo>
                    <a:lnTo>
                      <a:pt x="112" y="88"/>
                    </a:lnTo>
                    <a:lnTo>
                      <a:pt x="100" y="88"/>
                    </a:lnTo>
                    <a:lnTo>
                      <a:pt x="94" y="77"/>
                    </a:lnTo>
                    <a:lnTo>
                      <a:pt x="100" y="59"/>
                    </a:lnTo>
                    <a:lnTo>
                      <a:pt x="94" y="36"/>
                    </a:lnTo>
                    <a:lnTo>
                      <a:pt x="88" y="6"/>
                    </a:lnTo>
                    <a:lnTo>
                      <a:pt x="82" y="0"/>
                    </a:lnTo>
                    <a:lnTo>
                      <a:pt x="65" y="6"/>
                    </a:lnTo>
                    <a:lnTo>
                      <a:pt x="47" y="12"/>
                    </a:lnTo>
                    <a:lnTo>
                      <a:pt x="6" y="59"/>
                    </a:lnTo>
                    <a:lnTo>
                      <a:pt x="0" y="71"/>
                    </a:lnTo>
                    <a:lnTo>
                      <a:pt x="0" y="88"/>
                    </a:lnTo>
                    <a:lnTo>
                      <a:pt x="24" y="94"/>
                    </a:lnTo>
                    <a:lnTo>
                      <a:pt x="35" y="94"/>
                    </a:lnTo>
                    <a:lnTo>
                      <a:pt x="35" y="100"/>
                    </a:lnTo>
                    <a:lnTo>
                      <a:pt x="29" y="112"/>
                    </a:lnTo>
                    <a:lnTo>
                      <a:pt x="24" y="135"/>
                    </a:lnTo>
                    <a:lnTo>
                      <a:pt x="29" y="159"/>
                    </a:lnTo>
                    <a:lnTo>
                      <a:pt x="47" y="165"/>
                    </a:lnTo>
                    <a:lnTo>
                      <a:pt x="53" y="16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フリーフォーム 143"/>
              <p:cNvSpPr>
                <a:spLocks/>
              </p:cNvSpPr>
              <p:nvPr/>
            </p:nvSpPr>
            <p:spPr bwMode="auto">
              <a:xfrm>
                <a:off x="4389" y="1101"/>
                <a:ext cx="47" cy="70"/>
              </a:xfrm>
              <a:custGeom>
                <a:avLst/>
                <a:gdLst/>
                <a:ahLst/>
                <a:cxnLst>
                  <a:cxn ang="0">
                    <a:pos x="11" y="70"/>
                  </a:cxn>
                  <a:cxn ang="0">
                    <a:pos x="29" y="59"/>
                  </a:cxn>
                  <a:cxn ang="0">
                    <a:pos x="41" y="47"/>
                  </a:cxn>
                  <a:cxn ang="0">
                    <a:pos x="47" y="29"/>
                  </a:cxn>
                  <a:cxn ang="0">
                    <a:pos x="47" y="17"/>
                  </a:cxn>
                  <a:cxn ang="0">
                    <a:pos x="41" y="0"/>
                  </a:cxn>
                  <a:cxn ang="0">
                    <a:pos x="29" y="12"/>
                  </a:cxn>
                  <a:cxn ang="0">
                    <a:pos x="6" y="23"/>
                  </a:cxn>
                  <a:cxn ang="0">
                    <a:pos x="0" y="41"/>
                  </a:cxn>
                  <a:cxn ang="0">
                    <a:pos x="0" y="53"/>
                  </a:cxn>
                  <a:cxn ang="0">
                    <a:pos x="6" y="70"/>
                  </a:cxn>
                  <a:cxn ang="0">
                    <a:pos x="6" y="70"/>
                  </a:cxn>
                  <a:cxn ang="0">
                    <a:pos x="11" y="70"/>
                  </a:cxn>
                </a:cxnLst>
                <a:rect l="0" t="0" r="0" b="0"/>
                <a:pathLst>
                  <a:path w="47" h="70">
                    <a:moveTo>
                      <a:pt x="11" y="70"/>
                    </a:moveTo>
                    <a:lnTo>
                      <a:pt x="29" y="59"/>
                    </a:lnTo>
                    <a:lnTo>
                      <a:pt x="41" y="47"/>
                    </a:lnTo>
                    <a:lnTo>
                      <a:pt x="47" y="29"/>
                    </a:lnTo>
                    <a:lnTo>
                      <a:pt x="47" y="17"/>
                    </a:lnTo>
                    <a:lnTo>
                      <a:pt x="41" y="0"/>
                    </a:lnTo>
                    <a:lnTo>
                      <a:pt x="29" y="12"/>
                    </a:lnTo>
                    <a:lnTo>
                      <a:pt x="6" y="23"/>
                    </a:lnTo>
                    <a:lnTo>
                      <a:pt x="0" y="41"/>
                    </a:lnTo>
                    <a:lnTo>
                      <a:pt x="0" y="53"/>
                    </a:lnTo>
                    <a:lnTo>
                      <a:pt x="6" y="70"/>
                    </a:lnTo>
                    <a:lnTo>
                      <a:pt x="6" y="70"/>
                    </a:lnTo>
                    <a:lnTo>
                      <a:pt x="11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フリーフォーム 144"/>
              <p:cNvSpPr>
                <a:spLocks/>
              </p:cNvSpPr>
              <p:nvPr/>
            </p:nvSpPr>
            <p:spPr bwMode="auto">
              <a:xfrm>
                <a:off x="4400" y="1242"/>
                <a:ext cx="24" cy="23"/>
              </a:xfrm>
              <a:custGeom>
                <a:avLst/>
                <a:gdLst/>
                <a:ahLst/>
                <a:cxnLst>
                  <a:cxn ang="0">
                    <a:pos x="6" y="23"/>
                  </a:cxn>
                  <a:cxn ang="0">
                    <a:pos x="24" y="6"/>
                  </a:cxn>
                  <a:cxn ang="0">
                    <a:pos x="18" y="0"/>
                  </a:cxn>
                  <a:cxn ang="0">
                    <a:pos x="6" y="6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6" y="23"/>
                  </a:cxn>
                </a:cxnLst>
                <a:rect l="0" t="0" r="0" b="0"/>
                <a:pathLst>
                  <a:path w="24" h="23">
                    <a:moveTo>
                      <a:pt x="6" y="23"/>
                    </a:moveTo>
                    <a:lnTo>
                      <a:pt x="24" y="6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6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フリーフォーム 145"/>
              <p:cNvSpPr>
                <a:spLocks/>
              </p:cNvSpPr>
              <p:nvPr/>
            </p:nvSpPr>
            <p:spPr bwMode="auto">
              <a:xfrm>
                <a:off x="4711" y="1359"/>
                <a:ext cx="41" cy="65"/>
              </a:xfrm>
              <a:custGeom>
                <a:avLst/>
                <a:gdLst/>
                <a:ahLst/>
                <a:cxnLst>
                  <a:cxn ang="0">
                    <a:pos x="24" y="65"/>
                  </a:cxn>
                  <a:cxn ang="0">
                    <a:pos x="41" y="35"/>
                  </a:cxn>
                  <a:cxn ang="0">
                    <a:pos x="41" y="18"/>
                  </a:cxn>
                  <a:cxn ang="0">
                    <a:pos x="36" y="6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0" y="6"/>
                  </a:cxn>
                  <a:cxn ang="0">
                    <a:pos x="0" y="18"/>
                  </a:cxn>
                  <a:cxn ang="0">
                    <a:pos x="0" y="41"/>
                  </a:cxn>
                  <a:cxn ang="0">
                    <a:pos x="6" y="53"/>
                  </a:cxn>
                  <a:cxn ang="0">
                    <a:pos x="12" y="65"/>
                  </a:cxn>
                  <a:cxn ang="0">
                    <a:pos x="12" y="65"/>
                  </a:cxn>
                  <a:cxn ang="0">
                    <a:pos x="24" y="65"/>
                  </a:cxn>
                </a:cxnLst>
                <a:rect l="0" t="0" r="0" b="0"/>
                <a:pathLst>
                  <a:path w="41" h="65">
                    <a:moveTo>
                      <a:pt x="24" y="65"/>
                    </a:moveTo>
                    <a:lnTo>
                      <a:pt x="41" y="35"/>
                    </a:lnTo>
                    <a:lnTo>
                      <a:pt x="41" y="18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41"/>
                    </a:lnTo>
                    <a:lnTo>
                      <a:pt x="6" y="53"/>
                    </a:lnTo>
                    <a:lnTo>
                      <a:pt x="12" y="65"/>
                    </a:lnTo>
                    <a:lnTo>
                      <a:pt x="12" y="65"/>
                    </a:lnTo>
                    <a:lnTo>
                      <a:pt x="24" y="6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フリーフォーム 146"/>
              <p:cNvSpPr>
                <a:spLocks/>
              </p:cNvSpPr>
              <p:nvPr/>
            </p:nvSpPr>
            <p:spPr bwMode="auto">
              <a:xfrm>
                <a:off x="4617" y="1441"/>
                <a:ext cx="42" cy="53"/>
              </a:xfrm>
              <a:custGeom>
                <a:avLst/>
                <a:gdLst/>
                <a:ahLst/>
                <a:cxnLst>
                  <a:cxn ang="0">
                    <a:pos x="6" y="53"/>
                  </a:cxn>
                  <a:cxn ang="0">
                    <a:pos x="30" y="47"/>
                  </a:cxn>
                  <a:cxn ang="0">
                    <a:pos x="42" y="24"/>
                  </a:cxn>
                  <a:cxn ang="0">
                    <a:pos x="42" y="18"/>
                  </a:cxn>
                  <a:cxn ang="0">
                    <a:pos x="36" y="0"/>
                  </a:cxn>
                  <a:cxn ang="0">
                    <a:pos x="30" y="0"/>
                  </a:cxn>
                  <a:cxn ang="0">
                    <a:pos x="24" y="0"/>
                  </a:cxn>
                  <a:cxn ang="0">
                    <a:pos x="6" y="35"/>
                  </a:cxn>
                  <a:cxn ang="0">
                    <a:pos x="0" y="53"/>
                  </a:cxn>
                  <a:cxn ang="0">
                    <a:pos x="0" y="53"/>
                  </a:cxn>
                  <a:cxn ang="0">
                    <a:pos x="6" y="53"/>
                  </a:cxn>
                </a:cxnLst>
                <a:rect l="0" t="0" r="0" b="0"/>
                <a:pathLst>
                  <a:path w="42" h="53">
                    <a:moveTo>
                      <a:pt x="6" y="53"/>
                    </a:moveTo>
                    <a:lnTo>
                      <a:pt x="30" y="47"/>
                    </a:lnTo>
                    <a:lnTo>
                      <a:pt x="42" y="24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6" y="35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6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フリーフォーム 147"/>
              <p:cNvSpPr>
                <a:spLocks/>
              </p:cNvSpPr>
              <p:nvPr/>
            </p:nvSpPr>
            <p:spPr bwMode="auto">
              <a:xfrm>
                <a:off x="4923" y="1036"/>
                <a:ext cx="117" cy="135"/>
              </a:xfrm>
              <a:custGeom>
                <a:avLst/>
                <a:gdLst/>
                <a:ahLst/>
                <a:cxnLst>
                  <a:cxn ang="0">
                    <a:pos x="82" y="135"/>
                  </a:cxn>
                  <a:cxn ang="0">
                    <a:pos x="99" y="118"/>
                  </a:cxn>
                  <a:cxn ang="0">
                    <a:pos x="111" y="106"/>
                  </a:cxn>
                  <a:cxn ang="0">
                    <a:pos x="111" y="82"/>
                  </a:cxn>
                  <a:cxn ang="0">
                    <a:pos x="117" y="59"/>
                  </a:cxn>
                  <a:cxn ang="0">
                    <a:pos x="105" y="24"/>
                  </a:cxn>
                  <a:cxn ang="0">
                    <a:pos x="99" y="12"/>
                  </a:cxn>
                  <a:cxn ang="0">
                    <a:pos x="82" y="0"/>
                  </a:cxn>
                  <a:cxn ang="0">
                    <a:pos x="41" y="12"/>
                  </a:cxn>
                  <a:cxn ang="0">
                    <a:pos x="17" y="18"/>
                  </a:cxn>
                  <a:cxn ang="0">
                    <a:pos x="5" y="41"/>
                  </a:cxn>
                  <a:cxn ang="0">
                    <a:pos x="0" y="65"/>
                  </a:cxn>
                  <a:cxn ang="0">
                    <a:pos x="0" y="88"/>
                  </a:cxn>
                  <a:cxn ang="0">
                    <a:pos x="11" y="112"/>
                  </a:cxn>
                  <a:cxn ang="0">
                    <a:pos x="35" y="124"/>
                  </a:cxn>
                  <a:cxn ang="0">
                    <a:pos x="70" y="135"/>
                  </a:cxn>
                  <a:cxn ang="0">
                    <a:pos x="76" y="135"/>
                  </a:cxn>
                  <a:cxn ang="0">
                    <a:pos x="82" y="135"/>
                  </a:cxn>
                </a:cxnLst>
                <a:rect l="0" t="0" r="0" b="0"/>
                <a:pathLst>
                  <a:path w="117" h="135">
                    <a:moveTo>
                      <a:pt x="82" y="135"/>
                    </a:moveTo>
                    <a:lnTo>
                      <a:pt x="99" y="118"/>
                    </a:lnTo>
                    <a:lnTo>
                      <a:pt x="111" y="106"/>
                    </a:lnTo>
                    <a:lnTo>
                      <a:pt x="111" y="82"/>
                    </a:lnTo>
                    <a:lnTo>
                      <a:pt x="117" y="59"/>
                    </a:lnTo>
                    <a:lnTo>
                      <a:pt x="105" y="24"/>
                    </a:lnTo>
                    <a:lnTo>
                      <a:pt x="99" y="12"/>
                    </a:lnTo>
                    <a:lnTo>
                      <a:pt x="82" y="0"/>
                    </a:lnTo>
                    <a:lnTo>
                      <a:pt x="41" y="12"/>
                    </a:lnTo>
                    <a:lnTo>
                      <a:pt x="17" y="18"/>
                    </a:lnTo>
                    <a:lnTo>
                      <a:pt x="5" y="41"/>
                    </a:lnTo>
                    <a:lnTo>
                      <a:pt x="0" y="65"/>
                    </a:lnTo>
                    <a:lnTo>
                      <a:pt x="0" y="88"/>
                    </a:lnTo>
                    <a:lnTo>
                      <a:pt x="11" y="112"/>
                    </a:lnTo>
                    <a:lnTo>
                      <a:pt x="35" y="124"/>
                    </a:lnTo>
                    <a:lnTo>
                      <a:pt x="70" y="135"/>
                    </a:lnTo>
                    <a:lnTo>
                      <a:pt x="76" y="135"/>
                    </a:lnTo>
                    <a:lnTo>
                      <a:pt x="82" y="1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フリーフォーム 148"/>
              <p:cNvSpPr>
                <a:spLocks/>
              </p:cNvSpPr>
              <p:nvPr/>
            </p:nvSpPr>
            <p:spPr bwMode="auto">
              <a:xfrm>
                <a:off x="4747" y="878"/>
                <a:ext cx="176" cy="152"/>
              </a:xfrm>
              <a:custGeom>
                <a:avLst/>
                <a:gdLst/>
                <a:ahLst/>
                <a:cxnLst>
                  <a:cxn ang="0">
                    <a:pos x="58" y="152"/>
                  </a:cxn>
                  <a:cxn ang="0">
                    <a:pos x="111" y="135"/>
                  </a:cxn>
                  <a:cxn ang="0">
                    <a:pos x="123" y="111"/>
                  </a:cxn>
                  <a:cxn ang="0">
                    <a:pos x="134" y="94"/>
                  </a:cxn>
                  <a:cxn ang="0">
                    <a:pos x="146" y="59"/>
                  </a:cxn>
                  <a:cxn ang="0">
                    <a:pos x="158" y="41"/>
                  </a:cxn>
                  <a:cxn ang="0">
                    <a:pos x="176" y="17"/>
                  </a:cxn>
                  <a:cxn ang="0">
                    <a:pos x="176" y="12"/>
                  </a:cxn>
                  <a:cxn ang="0">
                    <a:pos x="164" y="0"/>
                  </a:cxn>
                  <a:cxn ang="0">
                    <a:pos x="152" y="0"/>
                  </a:cxn>
                  <a:cxn ang="0">
                    <a:pos x="134" y="12"/>
                  </a:cxn>
                  <a:cxn ang="0">
                    <a:pos x="123" y="17"/>
                  </a:cxn>
                  <a:cxn ang="0">
                    <a:pos x="111" y="17"/>
                  </a:cxn>
                  <a:cxn ang="0">
                    <a:pos x="82" y="23"/>
                  </a:cxn>
                  <a:cxn ang="0">
                    <a:pos x="64" y="29"/>
                  </a:cxn>
                  <a:cxn ang="0">
                    <a:pos x="23" y="82"/>
                  </a:cxn>
                  <a:cxn ang="0">
                    <a:pos x="5" y="105"/>
                  </a:cxn>
                  <a:cxn ang="0">
                    <a:pos x="0" y="117"/>
                  </a:cxn>
                  <a:cxn ang="0">
                    <a:pos x="0" y="141"/>
                  </a:cxn>
                  <a:cxn ang="0">
                    <a:pos x="17" y="147"/>
                  </a:cxn>
                  <a:cxn ang="0">
                    <a:pos x="35" y="152"/>
                  </a:cxn>
                  <a:cxn ang="0">
                    <a:pos x="52" y="152"/>
                  </a:cxn>
                  <a:cxn ang="0">
                    <a:pos x="58" y="152"/>
                  </a:cxn>
                </a:cxnLst>
                <a:rect l="0" t="0" r="0" b="0"/>
                <a:pathLst>
                  <a:path w="176" h="152">
                    <a:moveTo>
                      <a:pt x="58" y="152"/>
                    </a:moveTo>
                    <a:lnTo>
                      <a:pt x="111" y="135"/>
                    </a:lnTo>
                    <a:lnTo>
                      <a:pt x="123" y="111"/>
                    </a:lnTo>
                    <a:lnTo>
                      <a:pt x="134" y="94"/>
                    </a:lnTo>
                    <a:lnTo>
                      <a:pt x="146" y="59"/>
                    </a:lnTo>
                    <a:lnTo>
                      <a:pt x="158" y="41"/>
                    </a:lnTo>
                    <a:lnTo>
                      <a:pt x="176" y="17"/>
                    </a:lnTo>
                    <a:lnTo>
                      <a:pt x="176" y="12"/>
                    </a:lnTo>
                    <a:lnTo>
                      <a:pt x="164" y="0"/>
                    </a:lnTo>
                    <a:lnTo>
                      <a:pt x="152" y="0"/>
                    </a:lnTo>
                    <a:lnTo>
                      <a:pt x="134" y="12"/>
                    </a:lnTo>
                    <a:lnTo>
                      <a:pt x="123" y="17"/>
                    </a:lnTo>
                    <a:lnTo>
                      <a:pt x="111" y="17"/>
                    </a:lnTo>
                    <a:lnTo>
                      <a:pt x="82" y="23"/>
                    </a:lnTo>
                    <a:lnTo>
                      <a:pt x="64" y="29"/>
                    </a:lnTo>
                    <a:lnTo>
                      <a:pt x="23" y="82"/>
                    </a:lnTo>
                    <a:lnTo>
                      <a:pt x="5" y="105"/>
                    </a:lnTo>
                    <a:lnTo>
                      <a:pt x="0" y="117"/>
                    </a:lnTo>
                    <a:lnTo>
                      <a:pt x="0" y="141"/>
                    </a:lnTo>
                    <a:lnTo>
                      <a:pt x="17" y="147"/>
                    </a:lnTo>
                    <a:lnTo>
                      <a:pt x="35" y="152"/>
                    </a:lnTo>
                    <a:lnTo>
                      <a:pt x="52" y="152"/>
                    </a:lnTo>
                    <a:lnTo>
                      <a:pt x="58" y="15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フリーフォーム 149"/>
              <p:cNvSpPr>
                <a:spLocks/>
              </p:cNvSpPr>
              <p:nvPr/>
            </p:nvSpPr>
            <p:spPr bwMode="auto">
              <a:xfrm>
                <a:off x="4682" y="942"/>
                <a:ext cx="41" cy="47"/>
              </a:xfrm>
              <a:custGeom>
                <a:avLst/>
                <a:gdLst/>
                <a:ahLst/>
                <a:cxnLst>
                  <a:cxn ang="0">
                    <a:pos x="29" y="47"/>
                  </a:cxn>
                  <a:cxn ang="0">
                    <a:pos x="41" y="24"/>
                  </a:cxn>
                  <a:cxn ang="0">
                    <a:pos x="41" y="18"/>
                  </a:cxn>
                  <a:cxn ang="0">
                    <a:pos x="35" y="0"/>
                  </a:cxn>
                  <a:cxn ang="0">
                    <a:pos x="29" y="0"/>
                  </a:cxn>
                  <a:cxn ang="0">
                    <a:pos x="12" y="12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12" y="47"/>
                  </a:cxn>
                  <a:cxn ang="0">
                    <a:pos x="23" y="47"/>
                  </a:cxn>
                  <a:cxn ang="0">
                    <a:pos x="29" y="47"/>
                  </a:cxn>
                </a:cxnLst>
                <a:rect l="0" t="0" r="0" b="0"/>
                <a:pathLst>
                  <a:path w="41" h="47">
                    <a:moveTo>
                      <a:pt x="29" y="47"/>
                    </a:moveTo>
                    <a:lnTo>
                      <a:pt x="41" y="24"/>
                    </a:lnTo>
                    <a:lnTo>
                      <a:pt x="41" y="18"/>
                    </a:lnTo>
                    <a:lnTo>
                      <a:pt x="35" y="0"/>
                    </a:lnTo>
                    <a:lnTo>
                      <a:pt x="29" y="0"/>
                    </a:lnTo>
                    <a:lnTo>
                      <a:pt x="12" y="12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12" y="47"/>
                    </a:lnTo>
                    <a:lnTo>
                      <a:pt x="23" y="47"/>
                    </a:lnTo>
                    <a:lnTo>
                      <a:pt x="29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フリーフォーム 150"/>
              <p:cNvSpPr>
                <a:spLocks/>
              </p:cNvSpPr>
              <p:nvPr/>
            </p:nvSpPr>
            <p:spPr bwMode="auto">
              <a:xfrm>
                <a:off x="4846" y="1195"/>
                <a:ext cx="24" cy="29"/>
              </a:xfrm>
              <a:custGeom>
                <a:avLst/>
                <a:gdLst/>
                <a:ahLst/>
                <a:cxnLst>
                  <a:cxn ang="0">
                    <a:pos x="18" y="29"/>
                  </a:cxn>
                  <a:cxn ang="0">
                    <a:pos x="24" y="23"/>
                  </a:cxn>
                  <a:cxn ang="0">
                    <a:pos x="24" y="17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0" y="17"/>
                  </a:cxn>
                  <a:cxn ang="0">
                    <a:pos x="12" y="23"/>
                  </a:cxn>
                  <a:cxn ang="0">
                    <a:pos x="12" y="29"/>
                  </a:cxn>
                  <a:cxn ang="0">
                    <a:pos x="18" y="29"/>
                  </a:cxn>
                </a:cxnLst>
                <a:rect l="0" t="0" r="0" b="0"/>
                <a:pathLst>
                  <a:path w="24" h="29">
                    <a:moveTo>
                      <a:pt x="18" y="29"/>
                    </a:moveTo>
                    <a:lnTo>
                      <a:pt x="24" y="23"/>
                    </a:lnTo>
                    <a:lnTo>
                      <a:pt x="24" y="17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12" y="23"/>
                    </a:lnTo>
                    <a:lnTo>
                      <a:pt x="12" y="29"/>
                    </a:lnTo>
                    <a:lnTo>
                      <a:pt x="18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フリーフォーム 151"/>
              <p:cNvSpPr>
                <a:spLocks/>
              </p:cNvSpPr>
              <p:nvPr/>
            </p:nvSpPr>
            <p:spPr bwMode="auto">
              <a:xfrm>
                <a:off x="4025" y="1124"/>
                <a:ext cx="41" cy="30"/>
              </a:xfrm>
              <a:custGeom>
                <a:avLst/>
                <a:gdLst/>
                <a:ahLst/>
                <a:cxnLst>
                  <a:cxn ang="0">
                    <a:pos x="18" y="30"/>
                  </a:cxn>
                  <a:cxn ang="0">
                    <a:pos x="35" y="18"/>
                  </a:cxn>
                  <a:cxn ang="0">
                    <a:pos x="41" y="6"/>
                  </a:cxn>
                  <a:cxn ang="0">
                    <a:pos x="41" y="0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6" y="30"/>
                  </a:cxn>
                  <a:cxn ang="0">
                    <a:pos x="18" y="30"/>
                  </a:cxn>
                </a:cxnLst>
                <a:rect l="0" t="0" r="0" b="0"/>
                <a:pathLst>
                  <a:path w="41" h="30">
                    <a:moveTo>
                      <a:pt x="18" y="30"/>
                    </a:moveTo>
                    <a:lnTo>
                      <a:pt x="35" y="18"/>
                    </a:lnTo>
                    <a:lnTo>
                      <a:pt x="41" y="6"/>
                    </a:lnTo>
                    <a:lnTo>
                      <a:pt x="41" y="0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フリーフォーム 152"/>
              <p:cNvSpPr>
                <a:spLocks/>
              </p:cNvSpPr>
              <p:nvPr/>
            </p:nvSpPr>
            <p:spPr bwMode="auto">
              <a:xfrm>
                <a:off x="4934" y="491"/>
                <a:ext cx="94" cy="64"/>
              </a:xfrm>
              <a:custGeom>
                <a:avLst/>
                <a:gdLst/>
                <a:ahLst/>
                <a:cxnLst>
                  <a:cxn ang="0">
                    <a:pos x="94" y="29"/>
                  </a:cxn>
                  <a:cxn ang="0">
                    <a:pos x="88" y="23"/>
                  </a:cxn>
                  <a:cxn ang="0">
                    <a:pos x="71" y="17"/>
                  </a:cxn>
                  <a:cxn ang="0">
                    <a:pos x="35" y="0"/>
                  </a:cxn>
                  <a:cxn ang="0">
                    <a:pos x="24" y="5"/>
                  </a:cxn>
                  <a:cxn ang="0">
                    <a:pos x="6" y="23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6" y="58"/>
                  </a:cxn>
                  <a:cxn ang="0">
                    <a:pos x="24" y="64"/>
                  </a:cxn>
                  <a:cxn ang="0">
                    <a:pos x="35" y="64"/>
                  </a:cxn>
                  <a:cxn ang="0">
                    <a:pos x="71" y="58"/>
                  </a:cxn>
                  <a:cxn ang="0">
                    <a:pos x="88" y="41"/>
                  </a:cxn>
                  <a:cxn ang="0">
                    <a:pos x="88" y="29"/>
                  </a:cxn>
                  <a:cxn ang="0">
                    <a:pos x="94" y="29"/>
                  </a:cxn>
                </a:cxnLst>
                <a:rect l="0" t="0" r="0" b="0"/>
                <a:pathLst>
                  <a:path w="94" h="64">
                    <a:moveTo>
                      <a:pt x="94" y="29"/>
                    </a:moveTo>
                    <a:lnTo>
                      <a:pt x="88" y="23"/>
                    </a:lnTo>
                    <a:lnTo>
                      <a:pt x="71" y="17"/>
                    </a:lnTo>
                    <a:lnTo>
                      <a:pt x="35" y="0"/>
                    </a:lnTo>
                    <a:lnTo>
                      <a:pt x="24" y="5"/>
                    </a:lnTo>
                    <a:lnTo>
                      <a:pt x="6" y="23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6" y="58"/>
                    </a:lnTo>
                    <a:lnTo>
                      <a:pt x="24" y="64"/>
                    </a:lnTo>
                    <a:lnTo>
                      <a:pt x="35" y="64"/>
                    </a:lnTo>
                    <a:lnTo>
                      <a:pt x="71" y="58"/>
                    </a:lnTo>
                    <a:lnTo>
                      <a:pt x="88" y="41"/>
                    </a:lnTo>
                    <a:lnTo>
                      <a:pt x="88" y="29"/>
                    </a:lnTo>
                    <a:lnTo>
                      <a:pt x="94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フリーフォーム 153"/>
              <p:cNvSpPr>
                <a:spLocks/>
              </p:cNvSpPr>
              <p:nvPr/>
            </p:nvSpPr>
            <p:spPr bwMode="auto">
              <a:xfrm>
                <a:off x="5145" y="731"/>
                <a:ext cx="112" cy="82"/>
              </a:xfrm>
              <a:custGeom>
                <a:avLst/>
                <a:gdLst/>
                <a:ahLst/>
                <a:cxnLst>
                  <a:cxn ang="0">
                    <a:pos x="30" y="82"/>
                  </a:cxn>
                  <a:cxn ang="0">
                    <a:pos x="47" y="76"/>
                  </a:cxn>
                  <a:cxn ang="0">
                    <a:pos x="59" y="71"/>
                  </a:cxn>
                  <a:cxn ang="0">
                    <a:pos x="77" y="41"/>
                  </a:cxn>
                  <a:cxn ang="0">
                    <a:pos x="100" y="29"/>
                  </a:cxn>
                  <a:cxn ang="0">
                    <a:pos x="106" y="12"/>
                  </a:cxn>
                  <a:cxn ang="0">
                    <a:pos x="112" y="6"/>
                  </a:cxn>
                  <a:cxn ang="0">
                    <a:pos x="112" y="0"/>
                  </a:cxn>
                  <a:cxn ang="0">
                    <a:pos x="106" y="0"/>
                  </a:cxn>
                  <a:cxn ang="0">
                    <a:pos x="94" y="6"/>
                  </a:cxn>
                  <a:cxn ang="0">
                    <a:pos x="71" y="18"/>
                  </a:cxn>
                  <a:cxn ang="0">
                    <a:pos x="42" y="29"/>
                  </a:cxn>
                  <a:cxn ang="0">
                    <a:pos x="18" y="47"/>
                  </a:cxn>
                  <a:cxn ang="0">
                    <a:pos x="6" y="65"/>
                  </a:cxn>
                  <a:cxn ang="0">
                    <a:pos x="0" y="76"/>
                  </a:cxn>
                  <a:cxn ang="0">
                    <a:pos x="6" y="82"/>
                  </a:cxn>
                  <a:cxn ang="0">
                    <a:pos x="18" y="82"/>
                  </a:cxn>
                  <a:cxn ang="0">
                    <a:pos x="30" y="82"/>
                  </a:cxn>
                </a:cxnLst>
                <a:rect l="0" t="0" r="0" b="0"/>
                <a:pathLst>
                  <a:path w="112" h="82">
                    <a:moveTo>
                      <a:pt x="30" y="82"/>
                    </a:moveTo>
                    <a:lnTo>
                      <a:pt x="47" y="76"/>
                    </a:lnTo>
                    <a:lnTo>
                      <a:pt x="59" y="71"/>
                    </a:lnTo>
                    <a:lnTo>
                      <a:pt x="77" y="41"/>
                    </a:lnTo>
                    <a:lnTo>
                      <a:pt x="100" y="29"/>
                    </a:lnTo>
                    <a:lnTo>
                      <a:pt x="106" y="12"/>
                    </a:lnTo>
                    <a:lnTo>
                      <a:pt x="112" y="6"/>
                    </a:lnTo>
                    <a:lnTo>
                      <a:pt x="112" y="0"/>
                    </a:lnTo>
                    <a:lnTo>
                      <a:pt x="106" y="0"/>
                    </a:lnTo>
                    <a:lnTo>
                      <a:pt x="94" y="6"/>
                    </a:lnTo>
                    <a:lnTo>
                      <a:pt x="71" y="18"/>
                    </a:lnTo>
                    <a:lnTo>
                      <a:pt x="42" y="29"/>
                    </a:lnTo>
                    <a:lnTo>
                      <a:pt x="18" y="47"/>
                    </a:lnTo>
                    <a:lnTo>
                      <a:pt x="6" y="65"/>
                    </a:lnTo>
                    <a:lnTo>
                      <a:pt x="0" y="76"/>
                    </a:lnTo>
                    <a:lnTo>
                      <a:pt x="6" y="82"/>
                    </a:lnTo>
                    <a:lnTo>
                      <a:pt x="18" y="82"/>
                    </a:lnTo>
                    <a:lnTo>
                      <a:pt x="30" y="8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フリーフォーム 154"/>
              <p:cNvSpPr>
                <a:spLocks/>
              </p:cNvSpPr>
              <p:nvPr/>
            </p:nvSpPr>
            <p:spPr bwMode="auto">
              <a:xfrm>
                <a:off x="5298" y="766"/>
                <a:ext cx="88" cy="65"/>
              </a:xfrm>
              <a:custGeom>
                <a:avLst/>
                <a:gdLst/>
                <a:ahLst/>
                <a:cxnLst>
                  <a:cxn ang="0">
                    <a:pos x="12" y="59"/>
                  </a:cxn>
                  <a:cxn ang="0">
                    <a:pos x="23" y="65"/>
                  </a:cxn>
                  <a:cxn ang="0">
                    <a:pos x="47" y="59"/>
                  </a:cxn>
                  <a:cxn ang="0">
                    <a:pos x="76" y="36"/>
                  </a:cxn>
                  <a:cxn ang="0">
                    <a:pos x="82" y="18"/>
                  </a:cxn>
                  <a:cxn ang="0">
                    <a:pos x="88" y="12"/>
                  </a:cxn>
                  <a:cxn ang="0">
                    <a:pos x="88" y="0"/>
                  </a:cxn>
                  <a:cxn ang="0">
                    <a:pos x="82" y="0"/>
                  </a:cxn>
                  <a:cxn ang="0">
                    <a:pos x="76" y="0"/>
                  </a:cxn>
                  <a:cxn ang="0">
                    <a:pos x="65" y="6"/>
                  </a:cxn>
                  <a:cxn ang="0">
                    <a:pos x="41" y="12"/>
                  </a:cxn>
                  <a:cxn ang="0">
                    <a:pos x="12" y="30"/>
                  </a:cxn>
                  <a:cxn ang="0">
                    <a:pos x="0" y="47"/>
                  </a:cxn>
                  <a:cxn ang="0">
                    <a:pos x="6" y="59"/>
                  </a:cxn>
                  <a:cxn ang="0">
                    <a:pos x="12" y="59"/>
                  </a:cxn>
                </a:cxnLst>
                <a:rect l="0" t="0" r="0" b="0"/>
                <a:pathLst>
                  <a:path w="88" h="65">
                    <a:moveTo>
                      <a:pt x="12" y="59"/>
                    </a:moveTo>
                    <a:lnTo>
                      <a:pt x="23" y="65"/>
                    </a:lnTo>
                    <a:lnTo>
                      <a:pt x="47" y="59"/>
                    </a:lnTo>
                    <a:lnTo>
                      <a:pt x="76" y="36"/>
                    </a:lnTo>
                    <a:lnTo>
                      <a:pt x="82" y="18"/>
                    </a:lnTo>
                    <a:lnTo>
                      <a:pt x="88" y="12"/>
                    </a:lnTo>
                    <a:lnTo>
                      <a:pt x="88" y="0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65" y="6"/>
                    </a:lnTo>
                    <a:lnTo>
                      <a:pt x="41" y="12"/>
                    </a:lnTo>
                    <a:lnTo>
                      <a:pt x="12" y="30"/>
                    </a:lnTo>
                    <a:lnTo>
                      <a:pt x="0" y="47"/>
                    </a:lnTo>
                    <a:lnTo>
                      <a:pt x="6" y="59"/>
                    </a:lnTo>
                    <a:lnTo>
                      <a:pt x="12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フリーフォーム 155"/>
              <p:cNvSpPr>
                <a:spLocks/>
              </p:cNvSpPr>
              <p:nvPr/>
            </p:nvSpPr>
            <p:spPr bwMode="auto">
              <a:xfrm>
                <a:off x="5151" y="1359"/>
                <a:ext cx="12" cy="18"/>
              </a:xfrm>
              <a:custGeom>
                <a:avLst/>
                <a:gdLst/>
                <a:ahLst/>
                <a:cxnLst>
                  <a:cxn ang="0">
                    <a:pos x="12" y="18"/>
                  </a:cxn>
                  <a:cxn ang="0">
                    <a:pos x="12" y="12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6" y="18"/>
                  </a:cxn>
                  <a:cxn ang="0">
                    <a:pos x="6" y="18"/>
                  </a:cxn>
                  <a:cxn ang="0">
                    <a:pos x="12" y="18"/>
                  </a:cxn>
                </a:cxnLst>
                <a:rect l="0" t="0" r="0" b="0"/>
                <a:pathLst>
                  <a:path w="12" h="18">
                    <a:moveTo>
                      <a:pt x="12" y="18"/>
                    </a:moveTo>
                    <a:lnTo>
                      <a:pt x="12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フリーフォーム 156"/>
              <p:cNvSpPr>
                <a:spLocks/>
              </p:cNvSpPr>
              <p:nvPr/>
            </p:nvSpPr>
            <p:spPr bwMode="auto">
              <a:xfrm>
                <a:off x="5151" y="1617"/>
                <a:ext cx="24" cy="12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24" y="6"/>
                  </a:cxn>
                  <a:cxn ang="0">
                    <a:pos x="24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6" y="12"/>
                  </a:cxn>
                </a:cxnLst>
                <a:rect l="0" t="0" r="0" b="0"/>
                <a:pathLst>
                  <a:path w="24" h="12">
                    <a:moveTo>
                      <a:pt x="6" y="12"/>
                    </a:moveTo>
                    <a:lnTo>
                      <a:pt x="24" y="6"/>
                    </a:lnTo>
                    <a:lnTo>
                      <a:pt x="24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8" name="フリーフォーム 157"/>
              <p:cNvSpPr>
                <a:spLocks/>
              </p:cNvSpPr>
              <p:nvPr/>
            </p:nvSpPr>
            <p:spPr bwMode="auto">
              <a:xfrm>
                <a:off x="5304" y="1312"/>
                <a:ext cx="17" cy="24"/>
              </a:xfrm>
              <a:custGeom>
                <a:avLst/>
                <a:gdLst/>
                <a:ahLst/>
                <a:cxnLst>
                  <a:cxn ang="0">
                    <a:pos x="12" y="24"/>
                  </a:cxn>
                  <a:cxn ang="0">
                    <a:pos x="17" y="18"/>
                  </a:cxn>
                  <a:cxn ang="0">
                    <a:pos x="1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18"/>
                  </a:cxn>
                  <a:cxn ang="0">
                    <a:pos x="6" y="24"/>
                  </a:cxn>
                  <a:cxn ang="0">
                    <a:pos x="12" y="24"/>
                  </a:cxn>
                </a:cxnLst>
                <a:rect l="0" t="0" r="0" b="0"/>
                <a:pathLst>
                  <a:path w="17" h="24">
                    <a:moveTo>
                      <a:pt x="12" y="24"/>
                    </a:moveTo>
                    <a:lnTo>
                      <a:pt x="17" y="18"/>
                    </a:lnTo>
                    <a:lnTo>
                      <a:pt x="1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フリーフォーム 158"/>
              <p:cNvSpPr>
                <a:spLocks/>
              </p:cNvSpPr>
              <p:nvPr/>
            </p:nvSpPr>
            <p:spPr bwMode="auto">
              <a:xfrm>
                <a:off x="3468" y="3865"/>
                <a:ext cx="52" cy="23"/>
              </a:xfrm>
              <a:custGeom>
                <a:avLst/>
                <a:gdLst/>
                <a:ahLst/>
                <a:cxnLst>
                  <a:cxn ang="0">
                    <a:pos x="47" y="23"/>
                  </a:cxn>
                  <a:cxn ang="0">
                    <a:pos x="52" y="0"/>
                  </a:cxn>
                  <a:cxn ang="0">
                    <a:pos x="41" y="0"/>
                  </a:cxn>
                  <a:cxn ang="0">
                    <a:pos x="17" y="17"/>
                  </a:cxn>
                  <a:cxn ang="0">
                    <a:pos x="0" y="23"/>
                  </a:cxn>
                  <a:cxn ang="0">
                    <a:pos x="47" y="23"/>
                  </a:cxn>
                </a:cxnLst>
                <a:rect l="0" t="0" r="0" b="0"/>
                <a:pathLst>
                  <a:path w="52" h="23">
                    <a:moveTo>
                      <a:pt x="47" y="23"/>
                    </a:moveTo>
                    <a:lnTo>
                      <a:pt x="52" y="0"/>
                    </a:lnTo>
                    <a:lnTo>
                      <a:pt x="41" y="0"/>
                    </a:lnTo>
                    <a:lnTo>
                      <a:pt x="17" y="17"/>
                    </a:lnTo>
                    <a:lnTo>
                      <a:pt x="0" y="23"/>
                    </a:lnTo>
                    <a:lnTo>
                      <a:pt x="47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0" name="フリーフォーム 159"/>
              <p:cNvSpPr>
                <a:spLocks/>
              </p:cNvSpPr>
              <p:nvPr/>
            </p:nvSpPr>
            <p:spPr bwMode="auto">
              <a:xfrm>
                <a:off x="3773" y="3612"/>
                <a:ext cx="17" cy="18"/>
              </a:xfrm>
              <a:custGeom>
                <a:avLst/>
                <a:gdLst/>
                <a:ahLst/>
                <a:cxnLst>
                  <a:cxn ang="0">
                    <a:pos x="6" y="18"/>
                  </a:cxn>
                  <a:cxn ang="0">
                    <a:pos x="17" y="18"/>
                  </a:cxn>
                  <a:cxn ang="0">
                    <a:pos x="17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6" y="18"/>
                  </a:cxn>
                </a:cxnLst>
                <a:rect l="0" t="0" r="0" b="0"/>
                <a:pathLst>
                  <a:path w="17" h="18">
                    <a:moveTo>
                      <a:pt x="6" y="18"/>
                    </a:moveTo>
                    <a:lnTo>
                      <a:pt x="17" y="18"/>
                    </a:lnTo>
                    <a:lnTo>
                      <a:pt x="17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1" name="フリーフォーム 160"/>
              <p:cNvSpPr>
                <a:spLocks/>
              </p:cNvSpPr>
              <p:nvPr/>
            </p:nvSpPr>
            <p:spPr bwMode="auto">
              <a:xfrm>
                <a:off x="3720" y="3841"/>
                <a:ext cx="17" cy="24"/>
              </a:xfrm>
              <a:custGeom>
                <a:avLst/>
                <a:gdLst/>
                <a:ahLst/>
                <a:cxnLst>
                  <a:cxn ang="0">
                    <a:pos x="12" y="24"/>
                  </a:cxn>
                  <a:cxn ang="0">
                    <a:pos x="17" y="12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0" y="24"/>
                  </a:cxn>
                  <a:cxn ang="0">
                    <a:pos x="12" y="24"/>
                  </a:cxn>
                </a:cxnLst>
                <a:rect l="0" t="0" r="0" b="0"/>
                <a:pathLst>
                  <a:path w="17" h="24">
                    <a:moveTo>
                      <a:pt x="12" y="24"/>
                    </a:moveTo>
                    <a:lnTo>
                      <a:pt x="17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フリーフォーム 161"/>
              <p:cNvSpPr>
                <a:spLocks/>
              </p:cNvSpPr>
              <p:nvPr/>
            </p:nvSpPr>
            <p:spPr bwMode="auto">
              <a:xfrm>
                <a:off x="3638" y="3724"/>
                <a:ext cx="11" cy="12"/>
              </a:xfrm>
              <a:custGeom>
                <a:avLst/>
                <a:gdLst/>
                <a:ahLst/>
                <a:cxnLst>
                  <a:cxn ang="0">
                    <a:pos x="11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6" y="12"/>
                  </a:cxn>
                  <a:cxn ang="0">
                    <a:pos x="6" y="6"/>
                  </a:cxn>
                  <a:cxn ang="0">
                    <a:pos x="11" y="6"/>
                  </a:cxn>
                </a:cxnLst>
                <a:rect l="0" t="0" r="0" b="0"/>
                <a:pathLst>
                  <a:path w="11" h="12">
                    <a:moveTo>
                      <a:pt x="11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11" y="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3" name="フリーフォーム 162"/>
              <p:cNvSpPr>
                <a:spLocks/>
              </p:cNvSpPr>
              <p:nvPr/>
            </p:nvSpPr>
            <p:spPr bwMode="auto">
              <a:xfrm>
                <a:off x="3573" y="3642"/>
                <a:ext cx="18" cy="11"/>
              </a:xfrm>
              <a:custGeom>
                <a:avLst/>
                <a:gdLst/>
                <a:ahLst/>
                <a:cxnLst>
                  <a:cxn ang="0">
                    <a:pos x="6" y="11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6" y="11"/>
                  </a:cxn>
                </a:cxnLst>
                <a:rect l="0" t="0" r="0" b="0"/>
                <a:pathLst>
                  <a:path w="18" h="11">
                    <a:moveTo>
                      <a:pt x="6" y="11"/>
                    </a:moveTo>
                    <a:lnTo>
                      <a:pt x="18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6" y="1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フリーフォーム 163"/>
              <p:cNvSpPr>
                <a:spLocks/>
              </p:cNvSpPr>
              <p:nvPr/>
            </p:nvSpPr>
            <p:spPr bwMode="auto">
              <a:xfrm>
                <a:off x="3016" y="3636"/>
                <a:ext cx="12" cy="29"/>
              </a:xfrm>
              <a:custGeom>
                <a:avLst/>
                <a:gdLst/>
                <a:ahLst/>
                <a:cxnLst>
                  <a:cxn ang="0">
                    <a:pos x="12" y="29"/>
                  </a:cxn>
                  <a:cxn ang="0">
                    <a:pos x="6" y="6"/>
                  </a:cxn>
                  <a:cxn ang="0">
                    <a:pos x="0" y="0"/>
                  </a:cxn>
                  <a:cxn ang="0">
                    <a:pos x="6" y="17"/>
                  </a:cxn>
                  <a:cxn ang="0">
                    <a:pos x="6" y="29"/>
                  </a:cxn>
                  <a:cxn ang="0">
                    <a:pos x="12" y="29"/>
                  </a:cxn>
                </a:cxnLst>
                <a:rect l="0" t="0" r="0" b="0"/>
                <a:pathLst>
                  <a:path w="12" h="29">
                    <a:moveTo>
                      <a:pt x="12" y="29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17"/>
                    </a:lnTo>
                    <a:lnTo>
                      <a:pt x="6" y="29"/>
                    </a:lnTo>
                    <a:lnTo>
                      <a:pt x="12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5" name="フリーフォーム 164"/>
              <p:cNvSpPr>
                <a:spLocks/>
              </p:cNvSpPr>
              <p:nvPr/>
            </p:nvSpPr>
            <p:spPr bwMode="auto">
              <a:xfrm>
                <a:off x="2617" y="1553"/>
                <a:ext cx="23" cy="17"/>
              </a:xfrm>
              <a:custGeom>
                <a:avLst/>
                <a:gdLst/>
                <a:ahLst/>
                <a:cxnLst>
                  <a:cxn ang="0">
                    <a:pos x="18" y="17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12" y="17"/>
                  </a:cxn>
                  <a:cxn ang="0">
                    <a:pos x="12" y="17"/>
                  </a:cxn>
                  <a:cxn ang="0">
                    <a:pos x="18" y="17"/>
                  </a:cxn>
                </a:cxnLst>
                <a:rect l="0" t="0" r="0" b="0"/>
                <a:pathLst>
                  <a:path w="23" h="17">
                    <a:moveTo>
                      <a:pt x="18" y="17"/>
                    </a:moveTo>
                    <a:lnTo>
                      <a:pt x="23" y="11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8" y="1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フリーフォーム 165"/>
              <p:cNvSpPr>
                <a:spLocks/>
              </p:cNvSpPr>
              <p:nvPr/>
            </p:nvSpPr>
            <p:spPr bwMode="auto">
              <a:xfrm>
                <a:off x="2494" y="1688"/>
                <a:ext cx="17" cy="11"/>
              </a:xfrm>
              <a:custGeom>
                <a:avLst/>
                <a:gdLst/>
                <a:ahLst/>
                <a:cxnLst>
                  <a:cxn ang="0">
                    <a:pos x="11" y="11"/>
                  </a:cxn>
                  <a:cxn ang="0">
                    <a:pos x="17" y="5"/>
                  </a:cxn>
                  <a:cxn ang="0">
                    <a:pos x="17" y="0"/>
                  </a:cxn>
                  <a:cxn ang="0">
                    <a:pos x="11" y="0"/>
                  </a:cxn>
                  <a:cxn ang="0">
                    <a:pos x="0" y="5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11" y="11"/>
                  </a:cxn>
                </a:cxnLst>
                <a:rect l="0" t="0" r="0" b="0"/>
                <a:pathLst>
                  <a:path w="17" h="11">
                    <a:moveTo>
                      <a:pt x="11" y="11"/>
                    </a:moveTo>
                    <a:lnTo>
                      <a:pt x="17" y="5"/>
                    </a:lnTo>
                    <a:lnTo>
                      <a:pt x="17" y="0"/>
                    </a:lnTo>
                    <a:lnTo>
                      <a:pt x="11" y="0"/>
                    </a:lnTo>
                    <a:lnTo>
                      <a:pt x="0" y="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フリーフォーム 166"/>
              <p:cNvSpPr>
                <a:spLocks/>
              </p:cNvSpPr>
              <p:nvPr/>
            </p:nvSpPr>
            <p:spPr bwMode="auto">
              <a:xfrm>
                <a:off x="2441" y="2668"/>
                <a:ext cx="12" cy="23"/>
              </a:xfrm>
              <a:custGeom>
                <a:avLst/>
                <a:gdLst/>
                <a:ahLst/>
                <a:cxnLst>
                  <a:cxn ang="0">
                    <a:pos x="6" y="23"/>
                  </a:cxn>
                  <a:cxn ang="0">
                    <a:pos x="12" y="23"/>
                  </a:cxn>
                  <a:cxn ang="0">
                    <a:pos x="12" y="17"/>
                  </a:cxn>
                  <a:cxn ang="0">
                    <a:pos x="12" y="5"/>
                  </a:cxn>
                  <a:cxn ang="0">
                    <a:pos x="6" y="0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6" y="23"/>
                  </a:cxn>
                </a:cxnLst>
                <a:rect l="0" t="0" r="0" b="0"/>
                <a:pathLst>
                  <a:path w="12" h="23">
                    <a:moveTo>
                      <a:pt x="6" y="23"/>
                    </a:moveTo>
                    <a:lnTo>
                      <a:pt x="12" y="23"/>
                    </a:lnTo>
                    <a:lnTo>
                      <a:pt x="12" y="17"/>
                    </a:lnTo>
                    <a:lnTo>
                      <a:pt x="12" y="5"/>
                    </a:lnTo>
                    <a:lnTo>
                      <a:pt x="6" y="0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6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フリーフォーム 167"/>
              <p:cNvSpPr>
                <a:spLocks/>
              </p:cNvSpPr>
              <p:nvPr/>
            </p:nvSpPr>
            <p:spPr bwMode="auto">
              <a:xfrm>
                <a:off x="1784" y="1553"/>
                <a:ext cx="29" cy="41"/>
              </a:xfrm>
              <a:custGeom>
                <a:avLst/>
                <a:gdLst/>
                <a:ahLst/>
                <a:cxnLst>
                  <a:cxn ang="0">
                    <a:pos x="17" y="17"/>
                  </a:cxn>
                  <a:cxn ang="0">
                    <a:pos x="17" y="6"/>
                  </a:cxn>
                  <a:cxn ang="0">
                    <a:pos x="6" y="0"/>
                  </a:cxn>
                  <a:cxn ang="0">
                    <a:pos x="0" y="11"/>
                  </a:cxn>
                  <a:cxn ang="0">
                    <a:pos x="0" y="17"/>
                  </a:cxn>
                  <a:cxn ang="0">
                    <a:pos x="12" y="29"/>
                  </a:cxn>
                  <a:cxn ang="0">
                    <a:pos x="6" y="35"/>
                  </a:cxn>
                  <a:cxn ang="0">
                    <a:pos x="12" y="41"/>
                  </a:cxn>
                  <a:cxn ang="0">
                    <a:pos x="17" y="41"/>
                  </a:cxn>
                  <a:cxn ang="0">
                    <a:pos x="29" y="35"/>
                  </a:cxn>
                  <a:cxn ang="0">
                    <a:pos x="17" y="29"/>
                  </a:cxn>
                  <a:cxn ang="0">
                    <a:pos x="12" y="17"/>
                  </a:cxn>
                  <a:cxn ang="0">
                    <a:pos x="12" y="17"/>
                  </a:cxn>
                  <a:cxn ang="0">
                    <a:pos x="17" y="17"/>
                  </a:cxn>
                </a:cxnLst>
                <a:rect l="0" t="0" r="0" b="0"/>
                <a:pathLst>
                  <a:path w="29" h="41">
                    <a:moveTo>
                      <a:pt x="17" y="17"/>
                    </a:moveTo>
                    <a:lnTo>
                      <a:pt x="17" y="6"/>
                    </a:lnTo>
                    <a:lnTo>
                      <a:pt x="6" y="0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12" y="29"/>
                    </a:lnTo>
                    <a:lnTo>
                      <a:pt x="6" y="35"/>
                    </a:lnTo>
                    <a:lnTo>
                      <a:pt x="12" y="41"/>
                    </a:lnTo>
                    <a:lnTo>
                      <a:pt x="17" y="41"/>
                    </a:lnTo>
                    <a:lnTo>
                      <a:pt x="29" y="35"/>
                    </a:lnTo>
                    <a:lnTo>
                      <a:pt x="17" y="29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7" y="1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フリーフォーム 168"/>
              <p:cNvSpPr>
                <a:spLocks/>
              </p:cNvSpPr>
              <p:nvPr/>
            </p:nvSpPr>
            <p:spPr bwMode="auto">
              <a:xfrm>
                <a:off x="2259" y="942"/>
                <a:ext cx="29" cy="24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29" y="18"/>
                  </a:cxn>
                  <a:cxn ang="0">
                    <a:pos x="24" y="12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24"/>
                  </a:cxn>
                  <a:cxn ang="0">
                    <a:pos x="12" y="24"/>
                  </a:cxn>
                  <a:cxn ang="0">
                    <a:pos x="24" y="24"/>
                  </a:cxn>
                </a:cxnLst>
                <a:rect l="0" t="0" r="0" b="0"/>
                <a:pathLst>
                  <a:path w="29" h="24">
                    <a:moveTo>
                      <a:pt x="24" y="24"/>
                    </a:moveTo>
                    <a:lnTo>
                      <a:pt x="29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35866" y="7463117"/>
            <a:ext cx="4430459" cy="883691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225379" y="556915"/>
            <a:ext cx="5006064" cy="6883133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softEdge rad="635000"/>
          </a:effectLst>
          <a:scene3d>
            <a:camera prst="orthographicFront">
              <a:rot lat="0" lon="0" rev="0"/>
            </a:camera>
            <a:lightRig rig="flat" dir="t"/>
          </a:scene3d>
        </p:spPr>
        <p:txBody>
          <a:bodyPr rtlCol="0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 eaLnBrk="1" latinLnBrk="0" hangingPunct="1"/>
            <a:r>
              <a:rPr kumimoji="0" lang="ja-JP" altLang="en-US" smtClean="0"/>
              <a:t>アイコンをクリックして図を追加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535866" y="8354240"/>
            <a:ext cx="4430459" cy="1113904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9/13/2018</a:t>
            </a:fld>
            <a:endParaRPr kumimoji="1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9/13/2018</a:t>
            </a:fld>
            <a:endParaRPr kumimoji="1"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1916" y="779699"/>
            <a:ext cx="1547719" cy="824288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1629" y="779701"/>
            <a:ext cx="4824266" cy="824288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9/13/2018</a:t>
            </a:fld>
            <a:endParaRPr kumimoji="1"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354410" y="445524"/>
            <a:ext cx="6868147" cy="9297317"/>
            <a:chOff x="428625" y="285750"/>
            <a:chExt cx="8305800" cy="5962650"/>
          </a:xfrm>
          <a:solidFill>
            <a:srgbClr val="FFFFFF">
              <a:alpha val="77000"/>
            </a:srgbClr>
          </a:solidFill>
          <a:effectLst>
            <a:outerShdw blurRad="50800" dist="38100" dir="5400000" algn="ctr" rotWithShape="0">
              <a:srgbClr val="000000">
                <a:alpha val="29804"/>
              </a:srgbClr>
            </a:outerShdw>
          </a:effectLst>
        </p:grpSpPr>
        <p:sp>
          <p:nvSpPr>
            <p:cNvPr id="1026" name="フリーフォーム 1025"/>
            <p:cNvSpPr>
              <a:spLocks/>
            </p:cNvSpPr>
            <p:nvPr/>
          </p:nvSpPr>
          <p:spPr bwMode="auto">
            <a:xfrm>
              <a:off x="428625" y="285750"/>
              <a:ext cx="8305800" cy="5962650"/>
            </a:xfrm>
            <a:custGeom>
              <a:avLst/>
              <a:gdLst>
                <a:gd name="T0" fmla="*/ 30521582 w 5208"/>
                <a:gd name="T1" fmla="*/ 2147483647 h 3517"/>
                <a:gd name="T2" fmla="*/ 58499434 w 5208"/>
                <a:gd name="T3" fmla="*/ 2147483647 h 3517"/>
                <a:gd name="T4" fmla="*/ 15260791 w 5208"/>
                <a:gd name="T5" fmla="*/ 2147483647 h 3517"/>
                <a:gd name="T6" fmla="*/ 30521582 w 5208"/>
                <a:gd name="T7" fmla="*/ 2147483647 h 3517"/>
                <a:gd name="T8" fmla="*/ 15260791 w 5208"/>
                <a:gd name="T9" fmla="*/ 2147483647 h 3517"/>
                <a:gd name="T10" fmla="*/ 30521582 w 5208"/>
                <a:gd name="T11" fmla="*/ 2147483647 h 3517"/>
                <a:gd name="T12" fmla="*/ 15260791 w 5208"/>
                <a:gd name="T13" fmla="*/ 2147483647 h 3517"/>
                <a:gd name="T14" fmla="*/ 30521582 w 5208"/>
                <a:gd name="T15" fmla="*/ 2147483647 h 3517"/>
                <a:gd name="T16" fmla="*/ 58499434 w 5208"/>
                <a:gd name="T17" fmla="*/ 2147483647 h 3517"/>
                <a:gd name="T18" fmla="*/ 15260791 w 5208"/>
                <a:gd name="T19" fmla="*/ 2147483647 h 3517"/>
                <a:gd name="T20" fmla="*/ 30521582 w 5208"/>
                <a:gd name="T21" fmla="*/ 2147483647 h 3517"/>
                <a:gd name="T22" fmla="*/ 30521582 w 5208"/>
                <a:gd name="T23" fmla="*/ 2147483647 h 3517"/>
                <a:gd name="T24" fmla="*/ 58499434 w 5208"/>
                <a:gd name="T25" fmla="*/ 2147483647 h 3517"/>
                <a:gd name="T26" fmla="*/ 58499434 w 5208"/>
                <a:gd name="T27" fmla="*/ 1879799585 h 3517"/>
                <a:gd name="T28" fmla="*/ 58499434 w 5208"/>
                <a:gd name="T29" fmla="*/ 1184215859 h 3517"/>
                <a:gd name="T30" fmla="*/ 30521582 w 5208"/>
                <a:gd name="T31" fmla="*/ 186830830 h 3517"/>
                <a:gd name="T32" fmla="*/ 763031582 w 5208"/>
                <a:gd name="T33" fmla="*/ 17245401 h 3517"/>
                <a:gd name="T34" fmla="*/ 1528605301 w 5208"/>
                <a:gd name="T35" fmla="*/ 66109632 h 3517"/>
                <a:gd name="T36" fmla="*/ 1737167320 w 5208"/>
                <a:gd name="T37" fmla="*/ 66109632 h 3517"/>
                <a:gd name="T38" fmla="*/ 1994053849 w 5208"/>
                <a:gd name="T39" fmla="*/ 34492498 h 3517"/>
                <a:gd name="T40" fmla="*/ 2147483647 w 5208"/>
                <a:gd name="T41" fmla="*/ 0 h 3517"/>
                <a:gd name="T42" fmla="*/ 2147483647 w 5208"/>
                <a:gd name="T43" fmla="*/ 17245401 h 3517"/>
                <a:gd name="T44" fmla="*/ 2147483647 w 5208"/>
                <a:gd name="T45" fmla="*/ 17245401 h 3517"/>
                <a:gd name="T46" fmla="*/ 2147483647 w 5208"/>
                <a:gd name="T47" fmla="*/ 17245401 h 3517"/>
                <a:gd name="T48" fmla="*/ 2147483647 w 5208"/>
                <a:gd name="T49" fmla="*/ 17245401 h 3517"/>
                <a:gd name="T50" fmla="*/ 2147483647 w 5208"/>
                <a:gd name="T51" fmla="*/ 17245401 h 3517"/>
                <a:gd name="T52" fmla="*/ 2147483647 w 5208"/>
                <a:gd name="T53" fmla="*/ 17245401 h 3517"/>
                <a:gd name="T54" fmla="*/ 2147483647 w 5208"/>
                <a:gd name="T55" fmla="*/ 17245401 h 3517"/>
                <a:gd name="T56" fmla="*/ 2147483647 w 5208"/>
                <a:gd name="T57" fmla="*/ 17245401 h 3517"/>
                <a:gd name="T58" fmla="*/ 2147483647 w 5208"/>
                <a:gd name="T59" fmla="*/ 17245401 h 3517"/>
                <a:gd name="T60" fmla="*/ 2147483647 w 5208"/>
                <a:gd name="T61" fmla="*/ 17245401 h 3517"/>
                <a:gd name="T62" fmla="*/ 2147483647 w 5208"/>
                <a:gd name="T63" fmla="*/ 1235953757 h 3517"/>
                <a:gd name="T64" fmla="*/ 2147483647 w 5208"/>
                <a:gd name="T65" fmla="*/ 1710215852 h 3517"/>
                <a:gd name="T66" fmla="*/ 2147483647 w 5208"/>
                <a:gd name="T67" fmla="*/ 2147483647 h 3517"/>
                <a:gd name="T68" fmla="*/ 2147483647 w 5208"/>
                <a:gd name="T69" fmla="*/ 2147483647 h 3517"/>
                <a:gd name="T70" fmla="*/ 2147483647 w 5208"/>
                <a:gd name="T71" fmla="*/ 2147483647 h 3517"/>
                <a:gd name="T72" fmla="*/ 2147483647 w 5208"/>
                <a:gd name="T73" fmla="*/ 2147483647 h 3517"/>
                <a:gd name="T74" fmla="*/ 2147483647 w 5208"/>
                <a:gd name="T75" fmla="*/ 2147483647 h 3517"/>
                <a:gd name="T76" fmla="*/ 2147483647 w 5208"/>
                <a:gd name="T77" fmla="*/ 2147483647 h 3517"/>
                <a:gd name="T78" fmla="*/ 2147483647 w 5208"/>
                <a:gd name="T79" fmla="*/ 2147483647 h 3517"/>
                <a:gd name="T80" fmla="*/ 2147483647 w 5208"/>
                <a:gd name="T81" fmla="*/ 2147483647 h 3517"/>
                <a:gd name="T82" fmla="*/ 2147483647 w 5208"/>
                <a:gd name="T83" fmla="*/ 2147483647 h 3517"/>
                <a:gd name="T84" fmla="*/ 2147483647 w 5208"/>
                <a:gd name="T85" fmla="*/ 2147483647 h 3517"/>
                <a:gd name="T86" fmla="*/ 2147483647 w 5208"/>
                <a:gd name="T87" fmla="*/ 2147483647 h 3517"/>
                <a:gd name="T88" fmla="*/ 2147483647 w 5208"/>
                <a:gd name="T89" fmla="*/ 2147483647 h 3517"/>
                <a:gd name="T90" fmla="*/ 2147483647 w 5208"/>
                <a:gd name="T91" fmla="*/ 2147483647 h 3517"/>
                <a:gd name="T92" fmla="*/ 2147483647 w 5208"/>
                <a:gd name="T93" fmla="*/ 2147483647 h 3517"/>
                <a:gd name="T94" fmla="*/ 2147483647 w 5208"/>
                <a:gd name="T95" fmla="*/ 2147483647 h 3517"/>
                <a:gd name="T96" fmla="*/ 2147483647 w 5208"/>
                <a:gd name="T97" fmla="*/ 2147483647 h 3517"/>
                <a:gd name="T98" fmla="*/ 2147483647 w 5208"/>
                <a:gd name="T99" fmla="*/ 2147483647 h 3517"/>
                <a:gd name="T100" fmla="*/ 2147483647 w 5208"/>
                <a:gd name="T101" fmla="*/ 2147483647 h 3517"/>
                <a:gd name="T102" fmla="*/ 2147483647 w 5208"/>
                <a:gd name="T103" fmla="*/ 2147483647 h 3517"/>
                <a:gd name="T104" fmla="*/ 2147483647 w 5208"/>
                <a:gd name="T105" fmla="*/ 2147483647 h 3517"/>
                <a:gd name="T106" fmla="*/ 2147483647 w 5208"/>
                <a:gd name="T107" fmla="*/ 2147483647 h 3517"/>
                <a:gd name="T108" fmla="*/ 2147483647 w 5208"/>
                <a:gd name="T109" fmla="*/ 2147483647 h 3517"/>
                <a:gd name="T110" fmla="*/ 2147483647 w 5208"/>
                <a:gd name="T111" fmla="*/ 2147483647 h 3517"/>
                <a:gd name="T112" fmla="*/ 2147483647 w 5208"/>
                <a:gd name="T113" fmla="*/ 2147483647 h 3517"/>
                <a:gd name="T114" fmla="*/ 2147483647 w 5208"/>
                <a:gd name="T115" fmla="*/ 2147483647 h 3517"/>
                <a:gd name="T116" fmla="*/ 1124199918 w 5208"/>
                <a:gd name="T117" fmla="*/ 2147483647 h 3517"/>
                <a:gd name="T118" fmla="*/ 89021016 w 5208"/>
                <a:gd name="T119" fmla="*/ 2147483647 h 3517"/>
                <a:gd name="T120" fmla="*/ 30521582 w 5208"/>
                <a:gd name="T121" fmla="*/ 2147483647 h 3517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1 256"/>
                <a:gd name="T145" fmla="*/ 0 1 256"/>
                <a:gd name="T146" fmla="*/ 0 1 256"/>
                <a:gd name="T147" fmla="*/ 0 1 256"/>
                <a:gd name="T148" fmla="*/ 0 1 256"/>
                <a:gd name="T149" fmla="*/ 0 1 256"/>
                <a:gd name="T150" fmla="*/ 0 1 256"/>
                <a:gd name="T151" fmla="*/ 0 1 256"/>
                <a:gd name="T152" fmla="*/ 0 1 256"/>
                <a:gd name="T153" fmla="*/ 0 1 256"/>
                <a:gd name="T154" fmla="*/ 0 1 256"/>
                <a:gd name="T155" fmla="*/ 0 1 256"/>
                <a:gd name="T156" fmla="*/ 0 1 256"/>
                <a:gd name="T157" fmla="*/ 0 1 256"/>
                <a:gd name="T158" fmla="*/ 0 1 256"/>
                <a:gd name="T159" fmla="*/ 0 1 256"/>
                <a:gd name="T160" fmla="*/ 0 1 256"/>
                <a:gd name="T161" fmla="*/ 0 1 256"/>
                <a:gd name="T162" fmla="*/ 0 1 256"/>
                <a:gd name="T163" fmla="*/ 0 1 256"/>
                <a:gd name="T164" fmla="*/ 0 1 256"/>
                <a:gd name="T165" fmla="*/ 0 1 256"/>
                <a:gd name="T166" fmla="*/ 0 1 256"/>
                <a:gd name="T167" fmla="*/ 0 1 256"/>
                <a:gd name="T168" fmla="*/ 0 1 256"/>
                <a:gd name="T169" fmla="*/ 0 1 256"/>
                <a:gd name="T170" fmla="*/ 0 1 256"/>
                <a:gd name="T171" fmla="*/ 0 1 256"/>
                <a:gd name="T172" fmla="*/ 0 1 256"/>
                <a:gd name="T173" fmla="*/ 0 1 256"/>
                <a:gd name="T174" fmla="*/ 0 1 256"/>
                <a:gd name="T175" fmla="*/ 0 1 256"/>
                <a:gd name="T176" fmla="*/ 0 1 256"/>
                <a:gd name="T177" fmla="*/ 0 1 256"/>
                <a:gd name="T178" fmla="*/ 0 1 256"/>
                <a:gd name="T179" fmla="*/ 0 1 256"/>
                <a:gd name="T180" fmla="*/ 0 1 256"/>
                <a:gd name="T181" fmla="*/ 0 1 256"/>
                <a:gd name="T182" fmla="*/ 0 1 256"/>
                <a:gd name="T183" fmla="*/ 0 w 5208"/>
                <a:gd name="T184" fmla="*/ 0 h 3517"/>
                <a:gd name="T185" fmla="*/ 0 w 5208"/>
                <a:gd name="T186" fmla="*/ 0 h 35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08" h="3517">
                  <a:moveTo>
                    <a:pt x="6" y="3511"/>
                  </a:moveTo>
                  <a:lnTo>
                    <a:pt x="12" y="3240"/>
                  </a:lnTo>
                  <a:lnTo>
                    <a:pt x="23" y="3052"/>
                  </a:lnTo>
                  <a:lnTo>
                    <a:pt x="23" y="2934"/>
                  </a:lnTo>
                  <a:lnTo>
                    <a:pt x="6" y="2816"/>
                  </a:lnTo>
                  <a:lnTo>
                    <a:pt x="6" y="2739"/>
                  </a:lnTo>
                  <a:lnTo>
                    <a:pt x="12" y="2722"/>
                  </a:lnTo>
                  <a:lnTo>
                    <a:pt x="12" y="2704"/>
                  </a:lnTo>
                  <a:lnTo>
                    <a:pt x="6" y="2569"/>
                  </a:lnTo>
                  <a:lnTo>
                    <a:pt x="6" y="2398"/>
                  </a:lnTo>
                  <a:lnTo>
                    <a:pt x="0" y="2227"/>
                  </a:lnTo>
                  <a:lnTo>
                    <a:pt x="12" y="2074"/>
                  </a:lnTo>
                  <a:lnTo>
                    <a:pt x="6" y="2009"/>
                  </a:lnTo>
                  <a:lnTo>
                    <a:pt x="6" y="1938"/>
                  </a:lnTo>
                  <a:lnTo>
                    <a:pt x="12" y="1791"/>
                  </a:lnTo>
                  <a:lnTo>
                    <a:pt x="12" y="1644"/>
                  </a:lnTo>
                  <a:lnTo>
                    <a:pt x="23" y="1490"/>
                  </a:lnTo>
                  <a:lnTo>
                    <a:pt x="23" y="1426"/>
                  </a:lnTo>
                  <a:lnTo>
                    <a:pt x="12" y="1361"/>
                  </a:lnTo>
                  <a:lnTo>
                    <a:pt x="6" y="1296"/>
                  </a:lnTo>
                  <a:lnTo>
                    <a:pt x="12" y="1225"/>
                  </a:lnTo>
                  <a:lnTo>
                    <a:pt x="12" y="1096"/>
                  </a:lnTo>
                  <a:lnTo>
                    <a:pt x="23" y="972"/>
                  </a:lnTo>
                  <a:lnTo>
                    <a:pt x="12" y="907"/>
                  </a:lnTo>
                  <a:lnTo>
                    <a:pt x="23" y="854"/>
                  </a:lnTo>
                  <a:lnTo>
                    <a:pt x="23" y="772"/>
                  </a:lnTo>
                  <a:lnTo>
                    <a:pt x="12" y="689"/>
                  </a:lnTo>
                  <a:lnTo>
                    <a:pt x="23" y="654"/>
                  </a:lnTo>
                  <a:lnTo>
                    <a:pt x="23" y="601"/>
                  </a:lnTo>
                  <a:lnTo>
                    <a:pt x="23" y="412"/>
                  </a:lnTo>
                  <a:lnTo>
                    <a:pt x="12" y="247"/>
                  </a:lnTo>
                  <a:lnTo>
                    <a:pt x="12" y="65"/>
                  </a:lnTo>
                  <a:lnTo>
                    <a:pt x="12" y="6"/>
                  </a:lnTo>
                  <a:lnTo>
                    <a:pt x="300" y="6"/>
                  </a:lnTo>
                  <a:lnTo>
                    <a:pt x="483" y="12"/>
                  </a:lnTo>
                  <a:lnTo>
                    <a:pt x="601" y="23"/>
                  </a:lnTo>
                  <a:lnTo>
                    <a:pt x="648" y="23"/>
                  </a:lnTo>
                  <a:lnTo>
                    <a:pt x="683" y="23"/>
                  </a:lnTo>
                  <a:lnTo>
                    <a:pt x="725" y="12"/>
                  </a:lnTo>
                  <a:lnTo>
                    <a:pt x="784" y="12"/>
                  </a:lnTo>
                  <a:lnTo>
                    <a:pt x="1025" y="6"/>
                  </a:lnTo>
                  <a:lnTo>
                    <a:pt x="1255" y="0"/>
                  </a:lnTo>
                  <a:lnTo>
                    <a:pt x="1379" y="6"/>
                  </a:lnTo>
                  <a:lnTo>
                    <a:pt x="1538" y="6"/>
                  </a:lnTo>
                  <a:lnTo>
                    <a:pt x="1891" y="6"/>
                  </a:lnTo>
                  <a:lnTo>
                    <a:pt x="1962" y="6"/>
                  </a:lnTo>
                  <a:lnTo>
                    <a:pt x="2027" y="0"/>
                  </a:lnTo>
                  <a:lnTo>
                    <a:pt x="2162" y="6"/>
                  </a:lnTo>
                  <a:lnTo>
                    <a:pt x="2663" y="6"/>
                  </a:lnTo>
                  <a:lnTo>
                    <a:pt x="3311" y="6"/>
                  </a:lnTo>
                  <a:lnTo>
                    <a:pt x="3541" y="6"/>
                  </a:lnTo>
                  <a:lnTo>
                    <a:pt x="3800" y="6"/>
                  </a:lnTo>
                  <a:lnTo>
                    <a:pt x="3865" y="6"/>
                  </a:lnTo>
                  <a:lnTo>
                    <a:pt x="3912" y="6"/>
                  </a:lnTo>
                  <a:lnTo>
                    <a:pt x="3965" y="0"/>
                  </a:lnTo>
                  <a:lnTo>
                    <a:pt x="4148" y="6"/>
                  </a:lnTo>
                  <a:lnTo>
                    <a:pt x="4313" y="12"/>
                  </a:lnTo>
                  <a:lnTo>
                    <a:pt x="4454" y="6"/>
                  </a:lnTo>
                  <a:lnTo>
                    <a:pt x="4613" y="6"/>
                  </a:lnTo>
                  <a:lnTo>
                    <a:pt x="4790" y="6"/>
                  </a:lnTo>
                  <a:lnTo>
                    <a:pt x="5185" y="6"/>
                  </a:lnTo>
                  <a:lnTo>
                    <a:pt x="5208" y="6"/>
                  </a:lnTo>
                  <a:lnTo>
                    <a:pt x="5202" y="253"/>
                  </a:lnTo>
                  <a:lnTo>
                    <a:pt x="5202" y="430"/>
                  </a:lnTo>
                  <a:lnTo>
                    <a:pt x="5197" y="536"/>
                  </a:lnTo>
                  <a:lnTo>
                    <a:pt x="5185" y="595"/>
                  </a:lnTo>
                  <a:lnTo>
                    <a:pt x="5197" y="689"/>
                  </a:lnTo>
                  <a:lnTo>
                    <a:pt x="5197" y="795"/>
                  </a:lnTo>
                  <a:lnTo>
                    <a:pt x="5197" y="848"/>
                  </a:lnTo>
                  <a:lnTo>
                    <a:pt x="5197" y="884"/>
                  </a:lnTo>
                  <a:lnTo>
                    <a:pt x="5197" y="931"/>
                  </a:lnTo>
                  <a:lnTo>
                    <a:pt x="5202" y="1013"/>
                  </a:lnTo>
                  <a:lnTo>
                    <a:pt x="5202" y="1190"/>
                  </a:lnTo>
                  <a:lnTo>
                    <a:pt x="5208" y="1278"/>
                  </a:lnTo>
                  <a:lnTo>
                    <a:pt x="5208" y="1325"/>
                  </a:lnTo>
                  <a:lnTo>
                    <a:pt x="5208" y="1355"/>
                  </a:lnTo>
                  <a:lnTo>
                    <a:pt x="5202" y="1414"/>
                  </a:lnTo>
                  <a:lnTo>
                    <a:pt x="5202" y="1473"/>
                  </a:lnTo>
                  <a:lnTo>
                    <a:pt x="5202" y="1744"/>
                  </a:lnTo>
                  <a:lnTo>
                    <a:pt x="5208" y="1956"/>
                  </a:lnTo>
                  <a:lnTo>
                    <a:pt x="5208" y="2044"/>
                  </a:lnTo>
                  <a:lnTo>
                    <a:pt x="5208" y="2150"/>
                  </a:lnTo>
                  <a:lnTo>
                    <a:pt x="5208" y="2439"/>
                  </a:lnTo>
                  <a:lnTo>
                    <a:pt x="5202" y="2710"/>
                  </a:lnTo>
                  <a:lnTo>
                    <a:pt x="5202" y="2881"/>
                  </a:lnTo>
                  <a:lnTo>
                    <a:pt x="5202" y="3046"/>
                  </a:lnTo>
                  <a:lnTo>
                    <a:pt x="5202" y="3122"/>
                  </a:lnTo>
                  <a:lnTo>
                    <a:pt x="5202" y="3170"/>
                  </a:lnTo>
                  <a:lnTo>
                    <a:pt x="5202" y="3187"/>
                  </a:lnTo>
                  <a:lnTo>
                    <a:pt x="5079" y="3352"/>
                  </a:lnTo>
                  <a:lnTo>
                    <a:pt x="4996" y="3452"/>
                  </a:lnTo>
                  <a:lnTo>
                    <a:pt x="4955" y="3505"/>
                  </a:lnTo>
                  <a:lnTo>
                    <a:pt x="4507" y="3511"/>
                  </a:lnTo>
                  <a:lnTo>
                    <a:pt x="4366" y="3511"/>
                  </a:lnTo>
                  <a:lnTo>
                    <a:pt x="4277" y="3505"/>
                  </a:lnTo>
                  <a:lnTo>
                    <a:pt x="4154" y="3511"/>
                  </a:lnTo>
                  <a:lnTo>
                    <a:pt x="4000" y="3511"/>
                  </a:lnTo>
                  <a:lnTo>
                    <a:pt x="3877" y="3505"/>
                  </a:lnTo>
                  <a:lnTo>
                    <a:pt x="3753" y="3511"/>
                  </a:lnTo>
                  <a:lnTo>
                    <a:pt x="3570" y="3517"/>
                  </a:lnTo>
                  <a:lnTo>
                    <a:pt x="3411" y="3511"/>
                  </a:lnTo>
                  <a:lnTo>
                    <a:pt x="3140" y="3505"/>
                  </a:lnTo>
                  <a:lnTo>
                    <a:pt x="2881" y="3505"/>
                  </a:lnTo>
                  <a:lnTo>
                    <a:pt x="2852" y="3511"/>
                  </a:lnTo>
                  <a:lnTo>
                    <a:pt x="2834" y="3511"/>
                  </a:lnTo>
                  <a:lnTo>
                    <a:pt x="2681" y="3511"/>
                  </a:lnTo>
                  <a:lnTo>
                    <a:pt x="2528" y="3511"/>
                  </a:lnTo>
                  <a:lnTo>
                    <a:pt x="2227" y="3511"/>
                  </a:lnTo>
                  <a:lnTo>
                    <a:pt x="2021" y="3511"/>
                  </a:lnTo>
                  <a:lnTo>
                    <a:pt x="1897" y="3517"/>
                  </a:lnTo>
                  <a:lnTo>
                    <a:pt x="1779" y="3511"/>
                  </a:lnTo>
                  <a:lnTo>
                    <a:pt x="1673" y="3505"/>
                  </a:lnTo>
                  <a:lnTo>
                    <a:pt x="1549" y="3494"/>
                  </a:lnTo>
                  <a:lnTo>
                    <a:pt x="1343" y="3511"/>
                  </a:lnTo>
                  <a:lnTo>
                    <a:pt x="1196" y="3511"/>
                  </a:lnTo>
                  <a:lnTo>
                    <a:pt x="931" y="3494"/>
                  </a:lnTo>
                  <a:lnTo>
                    <a:pt x="524" y="3494"/>
                  </a:lnTo>
                  <a:lnTo>
                    <a:pt x="442" y="3505"/>
                  </a:lnTo>
                  <a:lnTo>
                    <a:pt x="348" y="3511"/>
                  </a:lnTo>
                  <a:lnTo>
                    <a:pt x="35" y="3511"/>
                  </a:lnTo>
                  <a:lnTo>
                    <a:pt x="12" y="3511"/>
                  </a:lnTo>
                  <a:lnTo>
                    <a:pt x="6" y="351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latinLnBrk="0" hangingPunct="1"/>
              <a:endParaRPr kumimoji="0" lang="ja-JP" altLang="en-US"/>
            </a:p>
          </p:txBody>
        </p:sp>
        <p:sp>
          <p:nvSpPr>
            <p:cNvPr id="174" name="フリーフォーム 173"/>
            <p:cNvSpPr>
              <a:spLocks/>
            </p:cNvSpPr>
            <p:nvPr/>
          </p:nvSpPr>
          <p:spPr bwMode="auto">
            <a:xfrm>
              <a:off x="8215338" y="5643578"/>
              <a:ext cx="517525" cy="549275"/>
            </a:xfrm>
            <a:custGeom>
              <a:avLst/>
              <a:gdLst/>
              <a:ahLst/>
              <a:cxnLst>
                <a:cxn ang="0">
                  <a:pos x="48" y="324"/>
                </a:cxn>
                <a:cxn ang="0">
                  <a:pos x="65" y="324"/>
                </a:cxn>
                <a:cxn ang="0">
                  <a:pos x="77" y="307"/>
                </a:cxn>
                <a:cxn ang="0">
                  <a:pos x="89" y="289"/>
                </a:cxn>
                <a:cxn ang="0">
                  <a:pos x="95" y="248"/>
                </a:cxn>
                <a:cxn ang="0">
                  <a:pos x="89" y="230"/>
                </a:cxn>
                <a:cxn ang="0">
                  <a:pos x="83" y="212"/>
                </a:cxn>
                <a:cxn ang="0">
                  <a:pos x="71" y="201"/>
                </a:cxn>
                <a:cxn ang="0">
                  <a:pos x="48" y="183"/>
                </a:cxn>
                <a:cxn ang="0">
                  <a:pos x="18" y="177"/>
                </a:cxn>
                <a:cxn ang="0">
                  <a:pos x="0" y="177"/>
                </a:cxn>
                <a:cxn ang="0">
                  <a:pos x="324" y="0"/>
                </a:cxn>
                <a:cxn ang="0">
                  <a:pos x="289" y="53"/>
                </a:cxn>
                <a:cxn ang="0">
                  <a:pos x="207" y="165"/>
                </a:cxn>
                <a:cxn ang="0">
                  <a:pos x="124" y="271"/>
                </a:cxn>
                <a:cxn ang="0">
                  <a:pos x="77" y="324"/>
                </a:cxn>
                <a:cxn ang="0">
                  <a:pos x="59" y="324"/>
                </a:cxn>
                <a:cxn ang="0">
                  <a:pos x="48" y="324"/>
                </a:cxn>
              </a:cxnLst>
              <a:rect l="0" t="0" r="0" b="0"/>
              <a:pathLst>
                <a:path w="324" h="324">
                  <a:moveTo>
                    <a:pt x="48" y="324"/>
                  </a:moveTo>
                  <a:lnTo>
                    <a:pt x="65" y="324"/>
                  </a:lnTo>
                  <a:lnTo>
                    <a:pt x="77" y="307"/>
                  </a:lnTo>
                  <a:lnTo>
                    <a:pt x="89" y="289"/>
                  </a:lnTo>
                  <a:lnTo>
                    <a:pt x="95" y="248"/>
                  </a:lnTo>
                  <a:lnTo>
                    <a:pt x="89" y="230"/>
                  </a:lnTo>
                  <a:lnTo>
                    <a:pt x="83" y="212"/>
                  </a:lnTo>
                  <a:lnTo>
                    <a:pt x="71" y="201"/>
                  </a:lnTo>
                  <a:lnTo>
                    <a:pt x="48" y="183"/>
                  </a:lnTo>
                  <a:lnTo>
                    <a:pt x="18" y="177"/>
                  </a:lnTo>
                  <a:lnTo>
                    <a:pt x="0" y="177"/>
                  </a:lnTo>
                  <a:lnTo>
                    <a:pt x="324" y="0"/>
                  </a:lnTo>
                  <a:lnTo>
                    <a:pt x="289" y="53"/>
                  </a:lnTo>
                  <a:lnTo>
                    <a:pt x="207" y="165"/>
                  </a:lnTo>
                  <a:lnTo>
                    <a:pt x="124" y="271"/>
                  </a:lnTo>
                  <a:lnTo>
                    <a:pt x="77" y="324"/>
                  </a:lnTo>
                  <a:lnTo>
                    <a:pt x="59" y="324"/>
                  </a:lnTo>
                  <a:lnTo>
                    <a:pt x="48" y="32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fontAlgn="auto" latinLnBrk="0" hangingPunct="1">
                <a:spcBef>
                  <a:spcPts val="0"/>
                </a:spcBef>
                <a:spcAft>
                  <a:spcPts val="0"/>
                </a:spcAft>
                <a:defRPr kumimoji="0"/>
              </a:pPr>
              <a:endParaRPr kumimoji="0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5" name="フリーフォーム 324"/>
            <p:cNvSpPr>
              <a:spLocks/>
            </p:cNvSpPr>
            <p:nvPr/>
          </p:nvSpPr>
          <p:spPr bwMode="auto">
            <a:xfrm>
              <a:off x="6037873" y="5713320"/>
              <a:ext cx="25589" cy="28858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7" y="18"/>
                </a:cxn>
                <a:cxn ang="0">
                  <a:pos x="17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6" y="18"/>
                </a:cxn>
              </a:cxnLst>
              <a:rect l="0" t="0" r="0" b="0"/>
              <a:pathLst>
                <a:path w="17" h="18">
                  <a:moveTo>
                    <a:pt x="6" y="18"/>
                  </a:moveTo>
                  <a:lnTo>
                    <a:pt x="17" y="18"/>
                  </a:lnTo>
                  <a:lnTo>
                    <a:pt x="17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fontAlgn="auto" latinLnBrk="0" hangingPunct="1">
                <a:spcBef>
                  <a:spcPts val="0"/>
                </a:spcBef>
                <a:spcAft>
                  <a:spcPts val="0"/>
                </a:spcAft>
                <a:defRPr kumimoji="0"/>
              </a:pPr>
              <a:endParaRPr kumimoji="0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/>
          <p:cNvGrpSpPr>
            <a:grpSpLocks/>
          </p:cNvGrpSpPr>
          <p:nvPr/>
        </p:nvGrpSpPr>
        <p:grpSpPr bwMode="auto">
          <a:xfrm>
            <a:off x="359661" y="447999"/>
            <a:ext cx="6860271" cy="8465608"/>
            <a:chOff x="390" y="294"/>
            <a:chExt cx="5226" cy="3420"/>
          </a:xfrm>
          <a:gradFill>
            <a:gsLst>
              <a:gs pos="0">
                <a:srgbClr val="800000">
                  <a:alpha val="10000"/>
                </a:srgbClr>
              </a:gs>
              <a:gs pos="15000">
                <a:srgbClr val="FF0000">
                  <a:alpha val="10000"/>
                </a:srgbClr>
              </a:gs>
              <a:gs pos="30000">
                <a:srgbClr val="FFFF00">
                  <a:alpha val="10000"/>
                </a:srgbClr>
              </a:gs>
              <a:gs pos="45000">
                <a:srgbClr val="00B050">
                  <a:alpha val="10000"/>
                </a:srgbClr>
              </a:gs>
              <a:gs pos="60000">
                <a:srgbClr val="0070C0">
                  <a:alpha val="10000"/>
                </a:srgbClr>
              </a:gs>
              <a:gs pos="80000">
                <a:srgbClr val="7030A0">
                  <a:alpha val="10000"/>
                </a:srgbClr>
              </a:gs>
              <a:gs pos="100000">
                <a:srgbClr val="FA227F">
                  <a:alpha val="10000"/>
                </a:srgbClr>
              </a:gs>
            </a:gsLst>
            <a:lin ang="18000000" scaled="1"/>
          </a:gradFill>
        </p:grpSpPr>
        <p:sp>
          <p:nvSpPr>
            <p:cNvPr id="172" name="フリーフォーム 171"/>
            <p:cNvSpPr>
              <a:spLocks/>
            </p:cNvSpPr>
            <p:nvPr/>
          </p:nvSpPr>
          <p:spPr bwMode="auto">
            <a:xfrm>
              <a:off x="390" y="963"/>
              <a:ext cx="63" cy="76"/>
            </a:xfrm>
            <a:custGeom>
              <a:avLst/>
              <a:gdLst/>
              <a:ahLst/>
              <a:cxnLst>
                <a:cxn ang="0">
                  <a:pos x="63" y="63"/>
                </a:cxn>
                <a:cxn ang="0">
                  <a:pos x="63" y="44"/>
                </a:cxn>
                <a:cxn ang="0">
                  <a:pos x="63" y="25"/>
                </a:cxn>
                <a:cxn ang="0">
                  <a:pos x="51" y="1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7" y="13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7" y="57"/>
                </a:cxn>
                <a:cxn ang="0">
                  <a:pos x="19" y="69"/>
                </a:cxn>
                <a:cxn ang="0">
                  <a:pos x="38" y="76"/>
                </a:cxn>
                <a:cxn ang="0">
                  <a:pos x="57" y="69"/>
                </a:cxn>
                <a:cxn ang="0">
                  <a:pos x="57" y="63"/>
                </a:cxn>
                <a:cxn ang="0">
                  <a:pos x="63" y="63"/>
                </a:cxn>
              </a:cxnLst>
              <a:rect l="0" t="0" r="0" b="0"/>
              <a:pathLst>
                <a:path w="63" h="76">
                  <a:moveTo>
                    <a:pt x="63" y="63"/>
                  </a:moveTo>
                  <a:lnTo>
                    <a:pt x="63" y="44"/>
                  </a:lnTo>
                  <a:lnTo>
                    <a:pt x="63" y="25"/>
                  </a:lnTo>
                  <a:lnTo>
                    <a:pt x="51" y="13"/>
                  </a:lnTo>
                  <a:lnTo>
                    <a:pt x="38" y="0"/>
                  </a:lnTo>
                  <a:lnTo>
                    <a:pt x="19" y="0"/>
                  </a:lnTo>
                  <a:lnTo>
                    <a:pt x="7" y="13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7" y="57"/>
                  </a:lnTo>
                  <a:lnTo>
                    <a:pt x="19" y="69"/>
                  </a:lnTo>
                  <a:lnTo>
                    <a:pt x="38" y="76"/>
                  </a:lnTo>
                  <a:lnTo>
                    <a:pt x="57" y="69"/>
                  </a:lnTo>
                  <a:lnTo>
                    <a:pt x="57" y="63"/>
                  </a:lnTo>
                  <a:lnTo>
                    <a:pt x="63" y="6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3" name="フリーフォーム 172"/>
            <p:cNvSpPr>
              <a:spLocks/>
            </p:cNvSpPr>
            <p:nvPr/>
          </p:nvSpPr>
          <p:spPr bwMode="auto">
            <a:xfrm>
              <a:off x="466" y="812"/>
              <a:ext cx="95" cy="138"/>
            </a:xfrm>
            <a:custGeom>
              <a:avLst/>
              <a:gdLst/>
              <a:ahLst/>
              <a:cxnLst>
                <a:cxn ang="0">
                  <a:pos x="32" y="138"/>
                </a:cxn>
                <a:cxn ang="0">
                  <a:pos x="51" y="126"/>
                </a:cxn>
                <a:cxn ang="0">
                  <a:pos x="57" y="120"/>
                </a:cxn>
                <a:cxn ang="0">
                  <a:pos x="51" y="107"/>
                </a:cxn>
                <a:cxn ang="0">
                  <a:pos x="44" y="94"/>
                </a:cxn>
                <a:cxn ang="0">
                  <a:pos x="51" y="82"/>
                </a:cxn>
                <a:cxn ang="0">
                  <a:pos x="63" y="82"/>
                </a:cxn>
                <a:cxn ang="0">
                  <a:pos x="76" y="75"/>
                </a:cxn>
                <a:cxn ang="0">
                  <a:pos x="88" y="63"/>
                </a:cxn>
                <a:cxn ang="0">
                  <a:pos x="95" y="37"/>
                </a:cxn>
                <a:cxn ang="0">
                  <a:pos x="88" y="12"/>
                </a:cxn>
                <a:cxn ang="0">
                  <a:pos x="76" y="6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32" y="6"/>
                </a:cxn>
                <a:cxn ang="0">
                  <a:pos x="25" y="12"/>
                </a:cxn>
                <a:cxn ang="0">
                  <a:pos x="25" y="25"/>
                </a:cxn>
                <a:cxn ang="0">
                  <a:pos x="32" y="50"/>
                </a:cxn>
                <a:cxn ang="0">
                  <a:pos x="38" y="69"/>
                </a:cxn>
                <a:cxn ang="0">
                  <a:pos x="25" y="82"/>
                </a:cxn>
                <a:cxn ang="0">
                  <a:pos x="13" y="88"/>
                </a:cxn>
                <a:cxn ang="0">
                  <a:pos x="0" y="94"/>
                </a:cxn>
                <a:cxn ang="0">
                  <a:pos x="0" y="107"/>
                </a:cxn>
                <a:cxn ang="0">
                  <a:pos x="0" y="113"/>
                </a:cxn>
                <a:cxn ang="0">
                  <a:pos x="6" y="126"/>
                </a:cxn>
                <a:cxn ang="0">
                  <a:pos x="19" y="138"/>
                </a:cxn>
                <a:cxn ang="0">
                  <a:pos x="25" y="138"/>
                </a:cxn>
                <a:cxn ang="0">
                  <a:pos x="32" y="138"/>
                </a:cxn>
              </a:cxnLst>
              <a:rect l="0" t="0" r="0" b="0"/>
              <a:pathLst>
                <a:path w="95" h="138">
                  <a:moveTo>
                    <a:pt x="32" y="138"/>
                  </a:moveTo>
                  <a:lnTo>
                    <a:pt x="51" y="126"/>
                  </a:lnTo>
                  <a:lnTo>
                    <a:pt x="57" y="120"/>
                  </a:lnTo>
                  <a:lnTo>
                    <a:pt x="51" y="107"/>
                  </a:lnTo>
                  <a:lnTo>
                    <a:pt x="44" y="94"/>
                  </a:lnTo>
                  <a:lnTo>
                    <a:pt x="51" y="82"/>
                  </a:lnTo>
                  <a:lnTo>
                    <a:pt x="63" y="82"/>
                  </a:lnTo>
                  <a:lnTo>
                    <a:pt x="76" y="75"/>
                  </a:lnTo>
                  <a:lnTo>
                    <a:pt x="88" y="63"/>
                  </a:lnTo>
                  <a:lnTo>
                    <a:pt x="95" y="37"/>
                  </a:lnTo>
                  <a:lnTo>
                    <a:pt x="88" y="12"/>
                  </a:lnTo>
                  <a:lnTo>
                    <a:pt x="76" y="6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32" y="6"/>
                  </a:lnTo>
                  <a:lnTo>
                    <a:pt x="25" y="12"/>
                  </a:lnTo>
                  <a:lnTo>
                    <a:pt x="25" y="25"/>
                  </a:lnTo>
                  <a:lnTo>
                    <a:pt x="32" y="50"/>
                  </a:lnTo>
                  <a:lnTo>
                    <a:pt x="38" y="69"/>
                  </a:lnTo>
                  <a:lnTo>
                    <a:pt x="25" y="82"/>
                  </a:lnTo>
                  <a:lnTo>
                    <a:pt x="13" y="88"/>
                  </a:lnTo>
                  <a:lnTo>
                    <a:pt x="0" y="94"/>
                  </a:lnTo>
                  <a:lnTo>
                    <a:pt x="0" y="107"/>
                  </a:lnTo>
                  <a:lnTo>
                    <a:pt x="0" y="113"/>
                  </a:lnTo>
                  <a:lnTo>
                    <a:pt x="6" y="126"/>
                  </a:lnTo>
                  <a:lnTo>
                    <a:pt x="19" y="138"/>
                  </a:lnTo>
                  <a:lnTo>
                    <a:pt x="25" y="138"/>
                  </a:lnTo>
                  <a:lnTo>
                    <a:pt x="32" y="1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8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5" name="フリーフォーム 174"/>
            <p:cNvSpPr>
              <a:spLocks/>
            </p:cNvSpPr>
            <p:nvPr/>
          </p:nvSpPr>
          <p:spPr bwMode="auto">
            <a:xfrm>
              <a:off x="504" y="1014"/>
              <a:ext cx="19" cy="25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19" y="18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8"/>
                </a:cxn>
                <a:cxn ang="0">
                  <a:pos x="6" y="25"/>
                </a:cxn>
                <a:cxn ang="0">
                  <a:pos x="6" y="25"/>
                </a:cxn>
                <a:cxn ang="0">
                  <a:pos x="13" y="25"/>
                </a:cxn>
              </a:cxnLst>
              <a:rect l="0" t="0" r="0" b="0"/>
              <a:pathLst>
                <a:path w="19" h="25">
                  <a:moveTo>
                    <a:pt x="13" y="25"/>
                  </a:moveTo>
                  <a:lnTo>
                    <a:pt x="19" y="18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6" name="フリーフォーム 175"/>
            <p:cNvSpPr>
              <a:spLocks/>
            </p:cNvSpPr>
            <p:nvPr/>
          </p:nvSpPr>
          <p:spPr bwMode="auto">
            <a:xfrm>
              <a:off x="586" y="755"/>
              <a:ext cx="44" cy="50"/>
            </a:xfrm>
            <a:custGeom>
              <a:avLst/>
              <a:gdLst/>
              <a:ahLst/>
              <a:cxnLst>
                <a:cxn ang="0">
                  <a:pos x="38" y="50"/>
                </a:cxn>
                <a:cxn ang="0">
                  <a:pos x="44" y="31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6" y="6"/>
                </a:cxn>
                <a:cxn ang="0">
                  <a:pos x="0" y="12"/>
                </a:cxn>
                <a:cxn ang="0">
                  <a:pos x="0" y="25"/>
                </a:cxn>
                <a:cxn ang="0">
                  <a:pos x="19" y="50"/>
                </a:cxn>
                <a:cxn ang="0">
                  <a:pos x="25" y="50"/>
                </a:cxn>
                <a:cxn ang="0">
                  <a:pos x="32" y="50"/>
                </a:cxn>
                <a:cxn ang="0">
                  <a:pos x="38" y="50"/>
                </a:cxn>
              </a:cxnLst>
              <a:rect l="0" t="0" r="0" b="0"/>
              <a:pathLst>
                <a:path w="44" h="50">
                  <a:moveTo>
                    <a:pt x="38" y="50"/>
                  </a:moveTo>
                  <a:lnTo>
                    <a:pt x="44" y="31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19" y="50"/>
                  </a:lnTo>
                  <a:lnTo>
                    <a:pt x="25" y="50"/>
                  </a:lnTo>
                  <a:lnTo>
                    <a:pt x="32" y="50"/>
                  </a:lnTo>
                  <a:lnTo>
                    <a:pt x="38" y="5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7" name="フリーフォーム 176"/>
            <p:cNvSpPr>
              <a:spLocks/>
            </p:cNvSpPr>
            <p:nvPr/>
          </p:nvSpPr>
          <p:spPr bwMode="auto">
            <a:xfrm>
              <a:off x="535" y="641"/>
              <a:ext cx="26" cy="38"/>
            </a:xfrm>
            <a:custGeom>
              <a:avLst/>
              <a:gdLst/>
              <a:ahLst/>
              <a:cxnLst>
                <a:cxn ang="0">
                  <a:pos x="19" y="38"/>
                </a:cxn>
                <a:cxn ang="0">
                  <a:pos x="26" y="26"/>
                </a:cxn>
                <a:cxn ang="0">
                  <a:pos x="19" y="7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7" y="38"/>
                </a:cxn>
                <a:cxn ang="0">
                  <a:pos x="13" y="38"/>
                </a:cxn>
                <a:cxn ang="0">
                  <a:pos x="13" y="38"/>
                </a:cxn>
                <a:cxn ang="0">
                  <a:pos x="19" y="38"/>
                </a:cxn>
              </a:cxnLst>
              <a:rect l="0" t="0" r="0" b="0"/>
              <a:pathLst>
                <a:path w="26" h="38">
                  <a:moveTo>
                    <a:pt x="19" y="38"/>
                  </a:moveTo>
                  <a:lnTo>
                    <a:pt x="26" y="26"/>
                  </a:lnTo>
                  <a:lnTo>
                    <a:pt x="19" y="7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7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35" name="フリーフォーム 334"/>
            <p:cNvSpPr>
              <a:spLocks/>
            </p:cNvSpPr>
            <p:nvPr/>
          </p:nvSpPr>
          <p:spPr bwMode="auto">
            <a:xfrm>
              <a:off x="580" y="503"/>
              <a:ext cx="50" cy="25"/>
            </a:xfrm>
            <a:custGeom>
              <a:avLst/>
              <a:gdLst/>
              <a:ahLst/>
              <a:cxnLst>
                <a:cxn ang="0">
                  <a:pos x="6" y="25"/>
                </a:cxn>
                <a:cxn ang="0">
                  <a:pos x="19" y="25"/>
                </a:cxn>
                <a:cxn ang="0">
                  <a:pos x="31" y="12"/>
                </a:cxn>
                <a:cxn ang="0">
                  <a:pos x="50" y="0"/>
                </a:cxn>
                <a:cxn ang="0">
                  <a:pos x="38" y="0"/>
                </a:cxn>
                <a:cxn ang="0">
                  <a:pos x="19" y="6"/>
                </a:cxn>
                <a:cxn ang="0">
                  <a:pos x="0" y="18"/>
                </a:cxn>
                <a:cxn ang="0">
                  <a:pos x="0" y="25"/>
                </a:cxn>
                <a:cxn ang="0">
                  <a:pos x="6" y="25"/>
                </a:cxn>
              </a:cxnLst>
              <a:rect l="0" t="0" r="0" b="0"/>
              <a:pathLst>
                <a:path w="50" h="25">
                  <a:moveTo>
                    <a:pt x="6" y="25"/>
                  </a:moveTo>
                  <a:lnTo>
                    <a:pt x="19" y="25"/>
                  </a:lnTo>
                  <a:lnTo>
                    <a:pt x="31" y="12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19" y="6"/>
                  </a:lnTo>
                  <a:lnTo>
                    <a:pt x="0" y="18"/>
                  </a:lnTo>
                  <a:lnTo>
                    <a:pt x="0" y="25"/>
                  </a:lnTo>
                  <a:lnTo>
                    <a:pt x="6" y="25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1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36" name="フリーフォーム 335"/>
            <p:cNvSpPr>
              <a:spLocks/>
            </p:cNvSpPr>
            <p:nvPr/>
          </p:nvSpPr>
          <p:spPr bwMode="auto">
            <a:xfrm>
              <a:off x="1369" y="515"/>
              <a:ext cx="75" cy="76"/>
            </a:xfrm>
            <a:custGeom>
              <a:avLst/>
              <a:gdLst/>
              <a:ahLst/>
              <a:cxnLst>
                <a:cxn ang="0">
                  <a:pos x="63" y="70"/>
                </a:cxn>
                <a:cxn ang="0">
                  <a:pos x="69" y="63"/>
                </a:cxn>
                <a:cxn ang="0">
                  <a:pos x="75" y="44"/>
                </a:cxn>
                <a:cxn ang="0">
                  <a:pos x="69" y="19"/>
                </a:cxn>
                <a:cxn ang="0">
                  <a:pos x="56" y="0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6" y="44"/>
                </a:cxn>
                <a:cxn ang="0">
                  <a:pos x="18" y="70"/>
                </a:cxn>
                <a:cxn ang="0">
                  <a:pos x="25" y="76"/>
                </a:cxn>
                <a:cxn ang="0">
                  <a:pos x="37" y="76"/>
                </a:cxn>
                <a:cxn ang="0">
                  <a:pos x="56" y="70"/>
                </a:cxn>
                <a:cxn ang="0">
                  <a:pos x="63" y="70"/>
                </a:cxn>
              </a:cxnLst>
              <a:rect l="0" t="0" r="0" b="0"/>
              <a:pathLst>
                <a:path w="75" h="76">
                  <a:moveTo>
                    <a:pt x="63" y="70"/>
                  </a:moveTo>
                  <a:lnTo>
                    <a:pt x="69" y="63"/>
                  </a:lnTo>
                  <a:lnTo>
                    <a:pt x="75" y="44"/>
                  </a:lnTo>
                  <a:lnTo>
                    <a:pt x="69" y="19"/>
                  </a:lnTo>
                  <a:lnTo>
                    <a:pt x="56" y="0"/>
                  </a:lnTo>
                  <a:lnTo>
                    <a:pt x="44" y="0"/>
                  </a:lnTo>
                  <a:lnTo>
                    <a:pt x="31" y="0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6" y="44"/>
                  </a:lnTo>
                  <a:lnTo>
                    <a:pt x="18" y="70"/>
                  </a:lnTo>
                  <a:lnTo>
                    <a:pt x="25" y="76"/>
                  </a:lnTo>
                  <a:lnTo>
                    <a:pt x="37" y="76"/>
                  </a:lnTo>
                  <a:lnTo>
                    <a:pt x="56" y="70"/>
                  </a:lnTo>
                  <a:lnTo>
                    <a:pt x="63" y="7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37" name="フリーフォーム 336"/>
            <p:cNvSpPr>
              <a:spLocks/>
            </p:cNvSpPr>
            <p:nvPr/>
          </p:nvSpPr>
          <p:spPr bwMode="auto">
            <a:xfrm>
              <a:off x="1653" y="906"/>
              <a:ext cx="88" cy="133"/>
            </a:xfrm>
            <a:custGeom>
              <a:avLst/>
              <a:gdLst/>
              <a:ahLst/>
              <a:cxnLst>
                <a:cxn ang="0">
                  <a:pos x="63" y="120"/>
                </a:cxn>
                <a:cxn ang="0">
                  <a:pos x="82" y="95"/>
                </a:cxn>
                <a:cxn ang="0">
                  <a:pos x="88" y="76"/>
                </a:cxn>
                <a:cxn ang="0">
                  <a:pos x="82" y="57"/>
                </a:cxn>
                <a:cxn ang="0">
                  <a:pos x="75" y="38"/>
                </a:cxn>
                <a:cxn ang="0">
                  <a:pos x="63" y="19"/>
                </a:cxn>
                <a:cxn ang="0">
                  <a:pos x="37" y="7"/>
                </a:cxn>
                <a:cxn ang="0">
                  <a:pos x="31" y="0"/>
                </a:cxn>
                <a:cxn ang="0">
                  <a:pos x="25" y="7"/>
                </a:cxn>
                <a:cxn ang="0">
                  <a:pos x="6" y="26"/>
                </a:cxn>
                <a:cxn ang="0">
                  <a:pos x="0" y="44"/>
                </a:cxn>
                <a:cxn ang="0">
                  <a:pos x="0" y="70"/>
                </a:cxn>
                <a:cxn ang="0">
                  <a:pos x="12" y="108"/>
                </a:cxn>
                <a:cxn ang="0">
                  <a:pos x="31" y="126"/>
                </a:cxn>
                <a:cxn ang="0">
                  <a:pos x="37" y="133"/>
                </a:cxn>
                <a:cxn ang="0">
                  <a:pos x="44" y="133"/>
                </a:cxn>
                <a:cxn ang="0">
                  <a:pos x="56" y="120"/>
                </a:cxn>
                <a:cxn ang="0">
                  <a:pos x="63" y="120"/>
                </a:cxn>
              </a:cxnLst>
              <a:rect l="0" t="0" r="0" b="0"/>
              <a:pathLst>
                <a:path w="88" h="133">
                  <a:moveTo>
                    <a:pt x="63" y="120"/>
                  </a:moveTo>
                  <a:lnTo>
                    <a:pt x="82" y="95"/>
                  </a:lnTo>
                  <a:lnTo>
                    <a:pt x="88" y="76"/>
                  </a:lnTo>
                  <a:lnTo>
                    <a:pt x="82" y="57"/>
                  </a:lnTo>
                  <a:lnTo>
                    <a:pt x="75" y="38"/>
                  </a:lnTo>
                  <a:lnTo>
                    <a:pt x="63" y="19"/>
                  </a:lnTo>
                  <a:lnTo>
                    <a:pt x="37" y="7"/>
                  </a:lnTo>
                  <a:lnTo>
                    <a:pt x="31" y="0"/>
                  </a:lnTo>
                  <a:lnTo>
                    <a:pt x="25" y="7"/>
                  </a:lnTo>
                  <a:lnTo>
                    <a:pt x="6" y="26"/>
                  </a:lnTo>
                  <a:lnTo>
                    <a:pt x="0" y="44"/>
                  </a:lnTo>
                  <a:lnTo>
                    <a:pt x="0" y="70"/>
                  </a:lnTo>
                  <a:lnTo>
                    <a:pt x="12" y="108"/>
                  </a:lnTo>
                  <a:lnTo>
                    <a:pt x="31" y="126"/>
                  </a:lnTo>
                  <a:lnTo>
                    <a:pt x="37" y="133"/>
                  </a:lnTo>
                  <a:lnTo>
                    <a:pt x="44" y="133"/>
                  </a:lnTo>
                  <a:lnTo>
                    <a:pt x="56" y="120"/>
                  </a:lnTo>
                  <a:lnTo>
                    <a:pt x="63" y="12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38" name="フリーフォーム 337"/>
            <p:cNvSpPr>
              <a:spLocks/>
            </p:cNvSpPr>
            <p:nvPr/>
          </p:nvSpPr>
          <p:spPr bwMode="auto">
            <a:xfrm>
              <a:off x="1425" y="433"/>
              <a:ext cx="26" cy="44"/>
            </a:xfrm>
            <a:custGeom>
              <a:avLst/>
              <a:gdLst/>
              <a:ahLst/>
              <a:cxnLst>
                <a:cxn ang="0">
                  <a:pos x="13" y="44"/>
                </a:cxn>
                <a:cxn ang="0">
                  <a:pos x="26" y="25"/>
                </a:cxn>
                <a:cxn ang="0">
                  <a:pos x="26" y="0"/>
                </a:cxn>
                <a:cxn ang="0">
                  <a:pos x="19" y="0"/>
                </a:cxn>
                <a:cxn ang="0">
                  <a:pos x="13" y="6"/>
                </a:cxn>
                <a:cxn ang="0">
                  <a:pos x="0" y="25"/>
                </a:cxn>
                <a:cxn ang="0">
                  <a:pos x="7" y="44"/>
                </a:cxn>
                <a:cxn ang="0">
                  <a:pos x="7" y="44"/>
                </a:cxn>
                <a:cxn ang="0">
                  <a:pos x="13" y="44"/>
                </a:cxn>
              </a:cxnLst>
              <a:rect l="0" t="0" r="0" b="0"/>
              <a:pathLst>
                <a:path w="26" h="44">
                  <a:moveTo>
                    <a:pt x="13" y="44"/>
                  </a:moveTo>
                  <a:lnTo>
                    <a:pt x="26" y="25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6"/>
                  </a:lnTo>
                  <a:lnTo>
                    <a:pt x="0" y="25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0" name="フリーフォーム 339"/>
            <p:cNvSpPr>
              <a:spLocks/>
            </p:cNvSpPr>
            <p:nvPr/>
          </p:nvSpPr>
          <p:spPr bwMode="auto">
            <a:xfrm>
              <a:off x="1457" y="578"/>
              <a:ext cx="19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3" y="13"/>
                </a:cxn>
                <a:cxn ang="0">
                  <a:pos x="19" y="7"/>
                </a:cxn>
                <a:cxn ang="0">
                  <a:pos x="13" y="0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6" y="19"/>
                </a:cxn>
              </a:cxnLst>
              <a:rect l="0" t="0" r="0" b="0"/>
              <a:pathLst>
                <a:path w="19" h="19">
                  <a:moveTo>
                    <a:pt x="6" y="19"/>
                  </a:moveTo>
                  <a:lnTo>
                    <a:pt x="13" y="13"/>
                  </a:lnTo>
                  <a:lnTo>
                    <a:pt x="19" y="7"/>
                  </a:lnTo>
                  <a:lnTo>
                    <a:pt x="13" y="0"/>
                  </a:lnTo>
                  <a:lnTo>
                    <a:pt x="6" y="0"/>
                  </a:lnTo>
                  <a:lnTo>
                    <a:pt x="0" y="7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1" name="フリーフォーム 340"/>
            <p:cNvSpPr>
              <a:spLocks/>
            </p:cNvSpPr>
            <p:nvPr/>
          </p:nvSpPr>
          <p:spPr bwMode="auto">
            <a:xfrm>
              <a:off x="1861" y="875"/>
              <a:ext cx="50" cy="69"/>
            </a:xfrm>
            <a:custGeom>
              <a:avLst/>
              <a:gdLst/>
              <a:ahLst/>
              <a:cxnLst>
                <a:cxn ang="0">
                  <a:pos x="25" y="69"/>
                </a:cxn>
                <a:cxn ang="0">
                  <a:pos x="38" y="63"/>
                </a:cxn>
                <a:cxn ang="0">
                  <a:pos x="50" y="50"/>
                </a:cxn>
                <a:cxn ang="0">
                  <a:pos x="50" y="38"/>
                </a:cxn>
                <a:cxn ang="0">
                  <a:pos x="44" y="19"/>
                </a:cxn>
                <a:cxn ang="0">
                  <a:pos x="31" y="6"/>
                </a:cxn>
                <a:cxn ang="0">
                  <a:pos x="25" y="0"/>
                </a:cxn>
                <a:cxn ang="0">
                  <a:pos x="6" y="6"/>
                </a:cxn>
                <a:cxn ang="0">
                  <a:pos x="0" y="25"/>
                </a:cxn>
                <a:cxn ang="0">
                  <a:pos x="0" y="50"/>
                </a:cxn>
                <a:cxn ang="0">
                  <a:pos x="6" y="69"/>
                </a:cxn>
                <a:cxn ang="0">
                  <a:pos x="19" y="69"/>
                </a:cxn>
                <a:cxn ang="0">
                  <a:pos x="25" y="69"/>
                </a:cxn>
              </a:cxnLst>
              <a:rect l="0" t="0" r="0" b="0"/>
              <a:pathLst>
                <a:path w="50" h="69">
                  <a:moveTo>
                    <a:pt x="25" y="69"/>
                  </a:moveTo>
                  <a:lnTo>
                    <a:pt x="38" y="63"/>
                  </a:lnTo>
                  <a:lnTo>
                    <a:pt x="50" y="50"/>
                  </a:lnTo>
                  <a:lnTo>
                    <a:pt x="50" y="38"/>
                  </a:lnTo>
                  <a:lnTo>
                    <a:pt x="44" y="19"/>
                  </a:lnTo>
                  <a:lnTo>
                    <a:pt x="31" y="6"/>
                  </a:lnTo>
                  <a:lnTo>
                    <a:pt x="25" y="0"/>
                  </a:lnTo>
                  <a:lnTo>
                    <a:pt x="6" y="6"/>
                  </a:lnTo>
                  <a:lnTo>
                    <a:pt x="0" y="25"/>
                  </a:lnTo>
                  <a:lnTo>
                    <a:pt x="0" y="50"/>
                  </a:lnTo>
                  <a:lnTo>
                    <a:pt x="6" y="69"/>
                  </a:lnTo>
                  <a:lnTo>
                    <a:pt x="19" y="69"/>
                  </a:lnTo>
                  <a:lnTo>
                    <a:pt x="25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2" name="フリーフォーム 341"/>
            <p:cNvSpPr>
              <a:spLocks/>
            </p:cNvSpPr>
            <p:nvPr/>
          </p:nvSpPr>
          <p:spPr bwMode="auto">
            <a:xfrm>
              <a:off x="1829" y="1026"/>
              <a:ext cx="26" cy="38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26" y="32"/>
                </a:cxn>
                <a:cxn ang="0">
                  <a:pos x="19" y="13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25"/>
                </a:cxn>
                <a:cxn ang="0">
                  <a:pos x="7" y="38"/>
                </a:cxn>
                <a:cxn ang="0">
                  <a:pos x="13" y="38"/>
                </a:cxn>
              </a:cxnLst>
              <a:rect l="0" t="0" r="0" b="0"/>
              <a:pathLst>
                <a:path w="26" h="38">
                  <a:moveTo>
                    <a:pt x="13" y="38"/>
                  </a:moveTo>
                  <a:lnTo>
                    <a:pt x="26" y="32"/>
                  </a:lnTo>
                  <a:lnTo>
                    <a:pt x="19" y="13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25"/>
                  </a:lnTo>
                  <a:lnTo>
                    <a:pt x="7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3" name="フリーフォーム 342"/>
            <p:cNvSpPr>
              <a:spLocks/>
            </p:cNvSpPr>
            <p:nvPr/>
          </p:nvSpPr>
          <p:spPr bwMode="auto">
            <a:xfrm>
              <a:off x="1798" y="1039"/>
              <a:ext cx="12" cy="19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12" y="6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9"/>
                </a:cxn>
                <a:cxn ang="0">
                  <a:pos x="12" y="19"/>
                </a:cxn>
              </a:cxnLst>
              <a:rect l="0" t="0" r="0" b="0"/>
              <a:pathLst>
                <a:path w="12" h="19">
                  <a:moveTo>
                    <a:pt x="12" y="19"/>
                  </a:moveTo>
                  <a:lnTo>
                    <a:pt x="12" y="6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9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9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4" name="フリーフォーム 343"/>
            <p:cNvSpPr>
              <a:spLocks/>
            </p:cNvSpPr>
            <p:nvPr/>
          </p:nvSpPr>
          <p:spPr bwMode="auto">
            <a:xfrm>
              <a:off x="1766" y="1032"/>
              <a:ext cx="13" cy="13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13" y="1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0" y="13"/>
                </a:cxn>
                <a:cxn ang="0">
                  <a:pos x="6" y="13"/>
                </a:cxn>
              </a:cxnLst>
              <a:rect l="0" t="0" r="0" b="0"/>
              <a:pathLst>
                <a:path w="13" h="13">
                  <a:moveTo>
                    <a:pt x="6" y="13"/>
                  </a:moveTo>
                  <a:lnTo>
                    <a:pt x="13" y="13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3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7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5" name="フリーフォーム 344"/>
            <p:cNvSpPr>
              <a:spLocks/>
            </p:cNvSpPr>
            <p:nvPr/>
          </p:nvSpPr>
          <p:spPr bwMode="auto">
            <a:xfrm>
              <a:off x="1785" y="1077"/>
              <a:ext cx="13" cy="1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13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2"/>
                </a:cxn>
              </a:cxnLst>
              <a:rect l="0" t="0" r="0" b="0"/>
              <a:pathLst>
                <a:path w="13" h="12">
                  <a:moveTo>
                    <a:pt x="6" y="12"/>
                  </a:moveTo>
                  <a:lnTo>
                    <a:pt x="13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6" name="フリーフォーム 345"/>
            <p:cNvSpPr>
              <a:spLocks/>
            </p:cNvSpPr>
            <p:nvPr/>
          </p:nvSpPr>
          <p:spPr bwMode="auto">
            <a:xfrm>
              <a:off x="1387" y="1152"/>
              <a:ext cx="139" cy="101"/>
            </a:xfrm>
            <a:custGeom>
              <a:avLst/>
              <a:gdLst/>
              <a:ahLst/>
              <a:cxnLst>
                <a:cxn ang="0">
                  <a:pos x="120" y="76"/>
                </a:cxn>
                <a:cxn ang="0">
                  <a:pos x="139" y="70"/>
                </a:cxn>
                <a:cxn ang="0">
                  <a:pos x="139" y="63"/>
                </a:cxn>
                <a:cxn ang="0">
                  <a:pos x="139" y="57"/>
                </a:cxn>
                <a:cxn ang="0">
                  <a:pos x="133" y="51"/>
                </a:cxn>
                <a:cxn ang="0">
                  <a:pos x="127" y="44"/>
                </a:cxn>
                <a:cxn ang="0">
                  <a:pos x="108" y="38"/>
                </a:cxn>
                <a:cxn ang="0">
                  <a:pos x="89" y="26"/>
                </a:cxn>
                <a:cxn ang="0">
                  <a:pos x="76" y="13"/>
                </a:cxn>
                <a:cxn ang="0">
                  <a:pos x="64" y="0"/>
                </a:cxn>
                <a:cxn ang="0">
                  <a:pos x="45" y="0"/>
                </a:cxn>
                <a:cxn ang="0">
                  <a:pos x="19" y="13"/>
                </a:cxn>
                <a:cxn ang="0">
                  <a:pos x="7" y="19"/>
                </a:cxn>
                <a:cxn ang="0">
                  <a:pos x="0" y="32"/>
                </a:cxn>
                <a:cxn ang="0">
                  <a:pos x="7" y="44"/>
                </a:cxn>
                <a:cxn ang="0">
                  <a:pos x="13" y="57"/>
                </a:cxn>
                <a:cxn ang="0">
                  <a:pos x="32" y="70"/>
                </a:cxn>
                <a:cxn ang="0">
                  <a:pos x="38" y="82"/>
                </a:cxn>
                <a:cxn ang="0">
                  <a:pos x="32" y="95"/>
                </a:cxn>
                <a:cxn ang="0">
                  <a:pos x="38" y="101"/>
                </a:cxn>
                <a:cxn ang="0">
                  <a:pos x="51" y="95"/>
                </a:cxn>
                <a:cxn ang="0">
                  <a:pos x="57" y="89"/>
                </a:cxn>
                <a:cxn ang="0">
                  <a:pos x="70" y="89"/>
                </a:cxn>
                <a:cxn ang="0">
                  <a:pos x="114" y="76"/>
                </a:cxn>
                <a:cxn ang="0">
                  <a:pos x="120" y="76"/>
                </a:cxn>
              </a:cxnLst>
              <a:rect l="0" t="0" r="0" b="0"/>
              <a:pathLst>
                <a:path w="139" h="101">
                  <a:moveTo>
                    <a:pt x="120" y="76"/>
                  </a:moveTo>
                  <a:lnTo>
                    <a:pt x="139" y="70"/>
                  </a:lnTo>
                  <a:lnTo>
                    <a:pt x="139" y="63"/>
                  </a:lnTo>
                  <a:lnTo>
                    <a:pt x="139" y="57"/>
                  </a:lnTo>
                  <a:lnTo>
                    <a:pt x="133" y="51"/>
                  </a:lnTo>
                  <a:lnTo>
                    <a:pt x="127" y="44"/>
                  </a:lnTo>
                  <a:lnTo>
                    <a:pt x="108" y="38"/>
                  </a:lnTo>
                  <a:lnTo>
                    <a:pt x="89" y="26"/>
                  </a:lnTo>
                  <a:lnTo>
                    <a:pt x="76" y="13"/>
                  </a:lnTo>
                  <a:lnTo>
                    <a:pt x="64" y="0"/>
                  </a:lnTo>
                  <a:lnTo>
                    <a:pt x="45" y="0"/>
                  </a:lnTo>
                  <a:lnTo>
                    <a:pt x="19" y="13"/>
                  </a:lnTo>
                  <a:lnTo>
                    <a:pt x="7" y="19"/>
                  </a:lnTo>
                  <a:lnTo>
                    <a:pt x="0" y="32"/>
                  </a:lnTo>
                  <a:lnTo>
                    <a:pt x="7" y="44"/>
                  </a:lnTo>
                  <a:lnTo>
                    <a:pt x="13" y="57"/>
                  </a:lnTo>
                  <a:lnTo>
                    <a:pt x="32" y="70"/>
                  </a:lnTo>
                  <a:lnTo>
                    <a:pt x="38" y="82"/>
                  </a:lnTo>
                  <a:lnTo>
                    <a:pt x="32" y="95"/>
                  </a:lnTo>
                  <a:lnTo>
                    <a:pt x="38" y="101"/>
                  </a:lnTo>
                  <a:lnTo>
                    <a:pt x="51" y="95"/>
                  </a:lnTo>
                  <a:lnTo>
                    <a:pt x="57" y="89"/>
                  </a:lnTo>
                  <a:lnTo>
                    <a:pt x="70" y="89"/>
                  </a:lnTo>
                  <a:lnTo>
                    <a:pt x="114" y="76"/>
                  </a:lnTo>
                  <a:lnTo>
                    <a:pt x="120" y="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7" name="フリーフォーム 346"/>
            <p:cNvSpPr>
              <a:spLocks/>
            </p:cNvSpPr>
            <p:nvPr/>
          </p:nvSpPr>
          <p:spPr bwMode="auto">
            <a:xfrm>
              <a:off x="1482" y="1392"/>
              <a:ext cx="95" cy="63"/>
            </a:xfrm>
            <a:custGeom>
              <a:avLst/>
              <a:gdLst/>
              <a:ahLst/>
              <a:cxnLst>
                <a:cxn ang="0">
                  <a:pos x="57" y="63"/>
                </a:cxn>
                <a:cxn ang="0">
                  <a:pos x="70" y="63"/>
                </a:cxn>
                <a:cxn ang="0">
                  <a:pos x="89" y="51"/>
                </a:cxn>
                <a:cxn ang="0">
                  <a:pos x="95" y="38"/>
                </a:cxn>
                <a:cxn ang="0">
                  <a:pos x="95" y="25"/>
                </a:cxn>
                <a:cxn ang="0">
                  <a:pos x="89" y="19"/>
                </a:cxn>
                <a:cxn ang="0">
                  <a:pos x="76" y="6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25" y="0"/>
                </a:cxn>
                <a:cxn ang="0">
                  <a:pos x="13" y="13"/>
                </a:cxn>
                <a:cxn ang="0">
                  <a:pos x="6" y="25"/>
                </a:cxn>
                <a:cxn ang="0">
                  <a:pos x="0" y="38"/>
                </a:cxn>
                <a:cxn ang="0">
                  <a:pos x="6" y="51"/>
                </a:cxn>
                <a:cxn ang="0">
                  <a:pos x="19" y="57"/>
                </a:cxn>
                <a:cxn ang="0">
                  <a:pos x="38" y="63"/>
                </a:cxn>
                <a:cxn ang="0">
                  <a:pos x="51" y="63"/>
                </a:cxn>
                <a:cxn ang="0">
                  <a:pos x="57" y="63"/>
                </a:cxn>
              </a:cxnLst>
              <a:rect l="0" t="0" r="0" b="0"/>
              <a:pathLst>
                <a:path w="95" h="63">
                  <a:moveTo>
                    <a:pt x="57" y="63"/>
                  </a:moveTo>
                  <a:lnTo>
                    <a:pt x="70" y="63"/>
                  </a:lnTo>
                  <a:lnTo>
                    <a:pt x="89" y="51"/>
                  </a:lnTo>
                  <a:lnTo>
                    <a:pt x="95" y="38"/>
                  </a:lnTo>
                  <a:lnTo>
                    <a:pt x="95" y="25"/>
                  </a:lnTo>
                  <a:lnTo>
                    <a:pt x="89" y="19"/>
                  </a:lnTo>
                  <a:lnTo>
                    <a:pt x="76" y="6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25" y="0"/>
                  </a:lnTo>
                  <a:lnTo>
                    <a:pt x="13" y="13"/>
                  </a:lnTo>
                  <a:lnTo>
                    <a:pt x="6" y="25"/>
                  </a:lnTo>
                  <a:lnTo>
                    <a:pt x="0" y="38"/>
                  </a:lnTo>
                  <a:lnTo>
                    <a:pt x="6" y="51"/>
                  </a:lnTo>
                  <a:lnTo>
                    <a:pt x="19" y="57"/>
                  </a:lnTo>
                  <a:lnTo>
                    <a:pt x="38" y="63"/>
                  </a:lnTo>
                  <a:lnTo>
                    <a:pt x="51" y="63"/>
                  </a:lnTo>
                  <a:lnTo>
                    <a:pt x="57" y="6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8" name="フリーフォーム 347"/>
            <p:cNvSpPr>
              <a:spLocks/>
            </p:cNvSpPr>
            <p:nvPr/>
          </p:nvSpPr>
          <p:spPr bwMode="auto">
            <a:xfrm>
              <a:off x="1002" y="1222"/>
              <a:ext cx="76" cy="157"/>
            </a:xfrm>
            <a:custGeom>
              <a:avLst/>
              <a:gdLst/>
              <a:ahLst/>
              <a:cxnLst>
                <a:cxn ang="0">
                  <a:pos x="45" y="157"/>
                </a:cxn>
                <a:cxn ang="0">
                  <a:pos x="64" y="132"/>
                </a:cxn>
                <a:cxn ang="0">
                  <a:pos x="76" y="107"/>
                </a:cxn>
                <a:cxn ang="0">
                  <a:pos x="70" y="82"/>
                </a:cxn>
                <a:cxn ang="0">
                  <a:pos x="64" y="56"/>
                </a:cxn>
                <a:cxn ang="0">
                  <a:pos x="51" y="44"/>
                </a:cxn>
                <a:cxn ang="0">
                  <a:pos x="45" y="25"/>
                </a:cxn>
                <a:cxn ang="0">
                  <a:pos x="38" y="6"/>
                </a:cxn>
                <a:cxn ang="0">
                  <a:pos x="26" y="0"/>
                </a:cxn>
                <a:cxn ang="0">
                  <a:pos x="19" y="0"/>
                </a:cxn>
                <a:cxn ang="0">
                  <a:pos x="13" y="19"/>
                </a:cxn>
                <a:cxn ang="0">
                  <a:pos x="7" y="38"/>
                </a:cxn>
                <a:cxn ang="0">
                  <a:pos x="7" y="63"/>
                </a:cxn>
                <a:cxn ang="0">
                  <a:pos x="0" y="94"/>
                </a:cxn>
                <a:cxn ang="0">
                  <a:pos x="0" y="120"/>
                </a:cxn>
                <a:cxn ang="0">
                  <a:pos x="7" y="139"/>
                </a:cxn>
                <a:cxn ang="0">
                  <a:pos x="26" y="157"/>
                </a:cxn>
                <a:cxn ang="0">
                  <a:pos x="38" y="157"/>
                </a:cxn>
                <a:cxn ang="0">
                  <a:pos x="38" y="157"/>
                </a:cxn>
                <a:cxn ang="0">
                  <a:pos x="45" y="157"/>
                </a:cxn>
              </a:cxnLst>
              <a:rect l="0" t="0" r="0" b="0"/>
              <a:pathLst>
                <a:path w="76" h="157">
                  <a:moveTo>
                    <a:pt x="45" y="157"/>
                  </a:moveTo>
                  <a:lnTo>
                    <a:pt x="64" y="132"/>
                  </a:lnTo>
                  <a:lnTo>
                    <a:pt x="76" y="107"/>
                  </a:lnTo>
                  <a:lnTo>
                    <a:pt x="70" y="82"/>
                  </a:lnTo>
                  <a:lnTo>
                    <a:pt x="64" y="56"/>
                  </a:lnTo>
                  <a:lnTo>
                    <a:pt x="51" y="44"/>
                  </a:lnTo>
                  <a:lnTo>
                    <a:pt x="45" y="25"/>
                  </a:lnTo>
                  <a:lnTo>
                    <a:pt x="38" y="6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9"/>
                  </a:lnTo>
                  <a:lnTo>
                    <a:pt x="7" y="38"/>
                  </a:lnTo>
                  <a:lnTo>
                    <a:pt x="7" y="63"/>
                  </a:lnTo>
                  <a:lnTo>
                    <a:pt x="0" y="94"/>
                  </a:lnTo>
                  <a:lnTo>
                    <a:pt x="0" y="120"/>
                  </a:lnTo>
                  <a:lnTo>
                    <a:pt x="7" y="139"/>
                  </a:lnTo>
                  <a:lnTo>
                    <a:pt x="26" y="157"/>
                  </a:lnTo>
                  <a:lnTo>
                    <a:pt x="38" y="157"/>
                  </a:lnTo>
                  <a:lnTo>
                    <a:pt x="38" y="157"/>
                  </a:lnTo>
                  <a:lnTo>
                    <a:pt x="45" y="157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9" name="フリーフォーム 348"/>
            <p:cNvSpPr>
              <a:spLocks/>
            </p:cNvSpPr>
            <p:nvPr/>
          </p:nvSpPr>
          <p:spPr bwMode="auto">
            <a:xfrm>
              <a:off x="1141" y="1102"/>
              <a:ext cx="51" cy="69"/>
            </a:xfrm>
            <a:custGeom>
              <a:avLst/>
              <a:gdLst/>
              <a:ahLst/>
              <a:cxnLst>
                <a:cxn ang="0">
                  <a:pos x="19" y="69"/>
                </a:cxn>
                <a:cxn ang="0">
                  <a:pos x="38" y="44"/>
                </a:cxn>
                <a:cxn ang="0">
                  <a:pos x="51" y="25"/>
                </a:cxn>
                <a:cxn ang="0">
                  <a:pos x="45" y="6"/>
                </a:cxn>
                <a:cxn ang="0">
                  <a:pos x="45" y="0"/>
                </a:cxn>
                <a:cxn ang="0">
                  <a:pos x="38" y="0"/>
                </a:cxn>
                <a:cxn ang="0">
                  <a:pos x="13" y="19"/>
                </a:cxn>
                <a:cxn ang="0">
                  <a:pos x="0" y="44"/>
                </a:cxn>
                <a:cxn ang="0">
                  <a:pos x="0" y="69"/>
                </a:cxn>
                <a:cxn ang="0">
                  <a:pos x="7" y="69"/>
                </a:cxn>
                <a:cxn ang="0">
                  <a:pos x="13" y="69"/>
                </a:cxn>
                <a:cxn ang="0">
                  <a:pos x="19" y="69"/>
                </a:cxn>
              </a:cxnLst>
              <a:rect l="0" t="0" r="0" b="0"/>
              <a:pathLst>
                <a:path w="51" h="69">
                  <a:moveTo>
                    <a:pt x="19" y="69"/>
                  </a:moveTo>
                  <a:lnTo>
                    <a:pt x="38" y="44"/>
                  </a:lnTo>
                  <a:lnTo>
                    <a:pt x="51" y="25"/>
                  </a:lnTo>
                  <a:lnTo>
                    <a:pt x="45" y="6"/>
                  </a:lnTo>
                  <a:lnTo>
                    <a:pt x="45" y="0"/>
                  </a:lnTo>
                  <a:lnTo>
                    <a:pt x="38" y="0"/>
                  </a:lnTo>
                  <a:lnTo>
                    <a:pt x="13" y="19"/>
                  </a:lnTo>
                  <a:lnTo>
                    <a:pt x="0" y="44"/>
                  </a:lnTo>
                  <a:lnTo>
                    <a:pt x="0" y="69"/>
                  </a:lnTo>
                  <a:lnTo>
                    <a:pt x="7" y="69"/>
                  </a:lnTo>
                  <a:lnTo>
                    <a:pt x="13" y="69"/>
                  </a:lnTo>
                  <a:lnTo>
                    <a:pt x="19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0" name="フリーフォーム 349"/>
            <p:cNvSpPr>
              <a:spLocks/>
            </p:cNvSpPr>
            <p:nvPr/>
          </p:nvSpPr>
          <p:spPr bwMode="auto">
            <a:xfrm>
              <a:off x="775" y="1121"/>
              <a:ext cx="171" cy="88"/>
            </a:xfrm>
            <a:custGeom>
              <a:avLst/>
              <a:gdLst/>
              <a:ahLst/>
              <a:cxnLst>
                <a:cxn ang="0">
                  <a:pos x="133" y="69"/>
                </a:cxn>
                <a:cxn ang="0">
                  <a:pos x="145" y="50"/>
                </a:cxn>
                <a:cxn ang="0">
                  <a:pos x="152" y="44"/>
                </a:cxn>
                <a:cxn ang="0">
                  <a:pos x="164" y="38"/>
                </a:cxn>
                <a:cxn ang="0">
                  <a:pos x="171" y="19"/>
                </a:cxn>
                <a:cxn ang="0">
                  <a:pos x="164" y="0"/>
                </a:cxn>
                <a:cxn ang="0">
                  <a:pos x="158" y="0"/>
                </a:cxn>
                <a:cxn ang="0">
                  <a:pos x="152" y="0"/>
                </a:cxn>
                <a:cxn ang="0">
                  <a:pos x="133" y="12"/>
                </a:cxn>
                <a:cxn ang="0">
                  <a:pos x="120" y="6"/>
                </a:cxn>
                <a:cxn ang="0">
                  <a:pos x="101" y="12"/>
                </a:cxn>
                <a:cxn ang="0">
                  <a:pos x="95" y="19"/>
                </a:cxn>
                <a:cxn ang="0">
                  <a:pos x="89" y="19"/>
                </a:cxn>
                <a:cxn ang="0">
                  <a:pos x="82" y="12"/>
                </a:cxn>
                <a:cxn ang="0">
                  <a:pos x="70" y="6"/>
                </a:cxn>
                <a:cxn ang="0">
                  <a:pos x="32" y="6"/>
                </a:cxn>
                <a:cxn ang="0">
                  <a:pos x="13" y="19"/>
                </a:cxn>
                <a:cxn ang="0">
                  <a:pos x="7" y="31"/>
                </a:cxn>
                <a:cxn ang="0">
                  <a:pos x="0" y="44"/>
                </a:cxn>
                <a:cxn ang="0">
                  <a:pos x="13" y="69"/>
                </a:cxn>
                <a:cxn ang="0">
                  <a:pos x="26" y="88"/>
                </a:cxn>
                <a:cxn ang="0">
                  <a:pos x="51" y="88"/>
                </a:cxn>
                <a:cxn ang="0">
                  <a:pos x="70" y="82"/>
                </a:cxn>
                <a:cxn ang="0">
                  <a:pos x="89" y="69"/>
                </a:cxn>
                <a:cxn ang="0">
                  <a:pos x="95" y="57"/>
                </a:cxn>
                <a:cxn ang="0">
                  <a:pos x="101" y="50"/>
                </a:cxn>
                <a:cxn ang="0">
                  <a:pos x="108" y="63"/>
                </a:cxn>
                <a:cxn ang="0">
                  <a:pos x="120" y="69"/>
                </a:cxn>
                <a:cxn ang="0">
                  <a:pos x="127" y="69"/>
                </a:cxn>
                <a:cxn ang="0">
                  <a:pos x="133" y="69"/>
                </a:cxn>
              </a:cxnLst>
              <a:rect l="0" t="0" r="0" b="0"/>
              <a:pathLst>
                <a:path w="171" h="88">
                  <a:moveTo>
                    <a:pt x="133" y="69"/>
                  </a:moveTo>
                  <a:lnTo>
                    <a:pt x="145" y="50"/>
                  </a:lnTo>
                  <a:lnTo>
                    <a:pt x="152" y="44"/>
                  </a:lnTo>
                  <a:lnTo>
                    <a:pt x="164" y="38"/>
                  </a:lnTo>
                  <a:lnTo>
                    <a:pt x="171" y="19"/>
                  </a:lnTo>
                  <a:lnTo>
                    <a:pt x="164" y="0"/>
                  </a:lnTo>
                  <a:lnTo>
                    <a:pt x="158" y="0"/>
                  </a:lnTo>
                  <a:lnTo>
                    <a:pt x="152" y="0"/>
                  </a:lnTo>
                  <a:lnTo>
                    <a:pt x="133" y="12"/>
                  </a:lnTo>
                  <a:lnTo>
                    <a:pt x="120" y="6"/>
                  </a:lnTo>
                  <a:lnTo>
                    <a:pt x="101" y="12"/>
                  </a:lnTo>
                  <a:lnTo>
                    <a:pt x="95" y="19"/>
                  </a:lnTo>
                  <a:lnTo>
                    <a:pt x="89" y="19"/>
                  </a:lnTo>
                  <a:lnTo>
                    <a:pt x="82" y="12"/>
                  </a:lnTo>
                  <a:lnTo>
                    <a:pt x="70" y="6"/>
                  </a:lnTo>
                  <a:lnTo>
                    <a:pt x="32" y="6"/>
                  </a:lnTo>
                  <a:lnTo>
                    <a:pt x="13" y="19"/>
                  </a:lnTo>
                  <a:lnTo>
                    <a:pt x="7" y="31"/>
                  </a:lnTo>
                  <a:lnTo>
                    <a:pt x="0" y="44"/>
                  </a:lnTo>
                  <a:lnTo>
                    <a:pt x="13" y="69"/>
                  </a:lnTo>
                  <a:lnTo>
                    <a:pt x="26" y="88"/>
                  </a:lnTo>
                  <a:lnTo>
                    <a:pt x="51" y="88"/>
                  </a:lnTo>
                  <a:lnTo>
                    <a:pt x="70" y="82"/>
                  </a:lnTo>
                  <a:lnTo>
                    <a:pt x="89" y="69"/>
                  </a:lnTo>
                  <a:lnTo>
                    <a:pt x="95" y="57"/>
                  </a:lnTo>
                  <a:lnTo>
                    <a:pt x="101" y="50"/>
                  </a:lnTo>
                  <a:lnTo>
                    <a:pt x="108" y="63"/>
                  </a:lnTo>
                  <a:lnTo>
                    <a:pt x="120" y="69"/>
                  </a:lnTo>
                  <a:lnTo>
                    <a:pt x="127" y="69"/>
                  </a:lnTo>
                  <a:lnTo>
                    <a:pt x="133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1" name="フリーフォーム 350"/>
            <p:cNvSpPr>
              <a:spLocks/>
            </p:cNvSpPr>
            <p:nvPr/>
          </p:nvSpPr>
          <p:spPr bwMode="auto">
            <a:xfrm>
              <a:off x="725" y="1966"/>
              <a:ext cx="101" cy="107"/>
            </a:xfrm>
            <a:custGeom>
              <a:avLst/>
              <a:gdLst/>
              <a:ahLst/>
              <a:cxnLst>
                <a:cxn ang="0">
                  <a:pos x="88" y="88"/>
                </a:cxn>
                <a:cxn ang="0">
                  <a:pos x="94" y="70"/>
                </a:cxn>
                <a:cxn ang="0">
                  <a:pos x="101" y="57"/>
                </a:cxn>
                <a:cxn ang="0">
                  <a:pos x="101" y="38"/>
                </a:cxn>
                <a:cxn ang="0">
                  <a:pos x="88" y="19"/>
                </a:cxn>
                <a:cxn ang="0">
                  <a:pos x="76" y="6"/>
                </a:cxn>
                <a:cxn ang="0">
                  <a:pos x="57" y="0"/>
                </a:cxn>
                <a:cxn ang="0">
                  <a:pos x="38" y="0"/>
                </a:cxn>
                <a:cxn ang="0">
                  <a:pos x="25" y="6"/>
                </a:cxn>
                <a:cxn ang="0">
                  <a:pos x="6" y="19"/>
                </a:cxn>
                <a:cxn ang="0">
                  <a:pos x="0" y="38"/>
                </a:cxn>
                <a:cxn ang="0">
                  <a:pos x="0" y="57"/>
                </a:cxn>
                <a:cxn ang="0">
                  <a:pos x="6" y="70"/>
                </a:cxn>
                <a:cxn ang="0">
                  <a:pos x="31" y="95"/>
                </a:cxn>
                <a:cxn ang="0">
                  <a:pos x="57" y="107"/>
                </a:cxn>
                <a:cxn ang="0">
                  <a:pos x="69" y="101"/>
                </a:cxn>
                <a:cxn ang="0">
                  <a:pos x="82" y="88"/>
                </a:cxn>
                <a:cxn ang="0">
                  <a:pos x="88" y="88"/>
                </a:cxn>
              </a:cxnLst>
              <a:rect l="0" t="0" r="0" b="0"/>
              <a:pathLst>
                <a:path w="101" h="107">
                  <a:moveTo>
                    <a:pt x="88" y="88"/>
                  </a:moveTo>
                  <a:lnTo>
                    <a:pt x="94" y="70"/>
                  </a:lnTo>
                  <a:lnTo>
                    <a:pt x="101" y="57"/>
                  </a:lnTo>
                  <a:lnTo>
                    <a:pt x="101" y="38"/>
                  </a:lnTo>
                  <a:lnTo>
                    <a:pt x="88" y="19"/>
                  </a:lnTo>
                  <a:lnTo>
                    <a:pt x="76" y="6"/>
                  </a:lnTo>
                  <a:lnTo>
                    <a:pt x="57" y="0"/>
                  </a:lnTo>
                  <a:lnTo>
                    <a:pt x="38" y="0"/>
                  </a:lnTo>
                  <a:lnTo>
                    <a:pt x="25" y="6"/>
                  </a:lnTo>
                  <a:lnTo>
                    <a:pt x="6" y="19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6" y="70"/>
                  </a:lnTo>
                  <a:lnTo>
                    <a:pt x="31" y="95"/>
                  </a:lnTo>
                  <a:lnTo>
                    <a:pt x="57" y="107"/>
                  </a:lnTo>
                  <a:lnTo>
                    <a:pt x="69" y="101"/>
                  </a:lnTo>
                  <a:lnTo>
                    <a:pt x="82" y="88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2" name="フリーフォーム 351"/>
            <p:cNvSpPr>
              <a:spLocks/>
            </p:cNvSpPr>
            <p:nvPr/>
          </p:nvSpPr>
          <p:spPr bwMode="auto">
            <a:xfrm>
              <a:off x="807" y="2162"/>
              <a:ext cx="107" cy="126"/>
            </a:xfrm>
            <a:custGeom>
              <a:avLst/>
              <a:gdLst/>
              <a:ahLst/>
              <a:cxnLst>
                <a:cxn ang="0">
                  <a:pos x="88" y="126"/>
                </a:cxn>
                <a:cxn ang="0">
                  <a:pos x="95" y="107"/>
                </a:cxn>
                <a:cxn ang="0">
                  <a:pos x="95" y="88"/>
                </a:cxn>
                <a:cxn ang="0">
                  <a:pos x="107" y="63"/>
                </a:cxn>
                <a:cxn ang="0">
                  <a:pos x="107" y="44"/>
                </a:cxn>
                <a:cxn ang="0">
                  <a:pos x="107" y="25"/>
                </a:cxn>
                <a:cxn ang="0">
                  <a:pos x="95" y="12"/>
                </a:cxn>
                <a:cxn ang="0">
                  <a:pos x="76" y="0"/>
                </a:cxn>
                <a:cxn ang="0">
                  <a:pos x="57" y="0"/>
                </a:cxn>
                <a:cxn ang="0">
                  <a:pos x="38" y="0"/>
                </a:cxn>
                <a:cxn ang="0">
                  <a:pos x="25" y="6"/>
                </a:cxn>
                <a:cxn ang="0">
                  <a:pos x="12" y="19"/>
                </a:cxn>
                <a:cxn ang="0">
                  <a:pos x="6" y="25"/>
                </a:cxn>
                <a:cxn ang="0">
                  <a:pos x="0" y="50"/>
                </a:cxn>
                <a:cxn ang="0">
                  <a:pos x="6" y="75"/>
                </a:cxn>
                <a:cxn ang="0">
                  <a:pos x="19" y="88"/>
                </a:cxn>
                <a:cxn ang="0">
                  <a:pos x="38" y="94"/>
                </a:cxn>
                <a:cxn ang="0">
                  <a:pos x="50" y="107"/>
                </a:cxn>
                <a:cxn ang="0">
                  <a:pos x="57" y="120"/>
                </a:cxn>
                <a:cxn ang="0">
                  <a:pos x="69" y="126"/>
                </a:cxn>
                <a:cxn ang="0">
                  <a:pos x="76" y="126"/>
                </a:cxn>
                <a:cxn ang="0">
                  <a:pos x="82" y="126"/>
                </a:cxn>
                <a:cxn ang="0">
                  <a:pos x="88" y="126"/>
                </a:cxn>
              </a:cxnLst>
              <a:rect l="0" t="0" r="0" b="0"/>
              <a:pathLst>
                <a:path w="107" h="126">
                  <a:moveTo>
                    <a:pt x="88" y="126"/>
                  </a:moveTo>
                  <a:lnTo>
                    <a:pt x="95" y="107"/>
                  </a:lnTo>
                  <a:lnTo>
                    <a:pt x="95" y="88"/>
                  </a:lnTo>
                  <a:lnTo>
                    <a:pt x="107" y="63"/>
                  </a:lnTo>
                  <a:lnTo>
                    <a:pt x="107" y="44"/>
                  </a:lnTo>
                  <a:lnTo>
                    <a:pt x="107" y="25"/>
                  </a:lnTo>
                  <a:lnTo>
                    <a:pt x="95" y="12"/>
                  </a:lnTo>
                  <a:lnTo>
                    <a:pt x="76" y="0"/>
                  </a:lnTo>
                  <a:lnTo>
                    <a:pt x="57" y="0"/>
                  </a:lnTo>
                  <a:lnTo>
                    <a:pt x="38" y="0"/>
                  </a:lnTo>
                  <a:lnTo>
                    <a:pt x="25" y="6"/>
                  </a:lnTo>
                  <a:lnTo>
                    <a:pt x="12" y="19"/>
                  </a:lnTo>
                  <a:lnTo>
                    <a:pt x="6" y="25"/>
                  </a:lnTo>
                  <a:lnTo>
                    <a:pt x="0" y="50"/>
                  </a:lnTo>
                  <a:lnTo>
                    <a:pt x="6" y="75"/>
                  </a:lnTo>
                  <a:lnTo>
                    <a:pt x="19" y="88"/>
                  </a:lnTo>
                  <a:lnTo>
                    <a:pt x="38" y="94"/>
                  </a:lnTo>
                  <a:lnTo>
                    <a:pt x="50" y="107"/>
                  </a:lnTo>
                  <a:lnTo>
                    <a:pt x="57" y="120"/>
                  </a:lnTo>
                  <a:lnTo>
                    <a:pt x="69" y="126"/>
                  </a:lnTo>
                  <a:lnTo>
                    <a:pt x="76" y="126"/>
                  </a:lnTo>
                  <a:lnTo>
                    <a:pt x="82" y="126"/>
                  </a:lnTo>
                  <a:lnTo>
                    <a:pt x="88" y="12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3" name="フリーフォーム 352"/>
            <p:cNvSpPr>
              <a:spLocks/>
            </p:cNvSpPr>
            <p:nvPr/>
          </p:nvSpPr>
          <p:spPr bwMode="auto">
            <a:xfrm>
              <a:off x="864" y="2490"/>
              <a:ext cx="94" cy="82"/>
            </a:xfrm>
            <a:custGeom>
              <a:avLst/>
              <a:gdLst/>
              <a:ahLst/>
              <a:cxnLst>
                <a:cxn ang="0">
                  <a:pos x="94" y="38"/>
                </a:cxn>
                <a:cxn ang="0">
                  <a:pos x="88" y="25"/>
                </a:cxn>
                <a:cxn ang="0">
                  <a:pos x="75" y="12"/>
                </a:cxn>
                <a:cxn ang="0">
                  <a:pos x="50" y="0"/>
                </a:cxn>
                <a:cxn ang="0">
                  <a:pos x="25" y="6"/>
                </a:cxn>
                <a:cxn ang="0">
                  <a:pos x="12" y="19"/>
                </a:cxn>
                <a:cxn ang="0">
                  <a:pos x="0" y="31"/>
                </a:cxn>
                <a:cxn ang="0">
                  <a:pos x="0" y="50"/>
                </a:cxn>
                <a:cxn ang="0">
                  <a:pos x="12" y="69"/>
                </a:cxn>
                <a:cxn ang="0">
                  <a:pos x="25" y="75"/>
                </a:cxn>
                <a:cxn ang="0">
                  <a:pos x="38" y="82"/>
                </a:cxn>
                <a:cxn ang="0">
                  <a:pos x="56" y="82"/>
                </a:cxn>
                <a:cxn ang="0">
                  <a:pos x="69" y="75"/>
                </a:cxn>
                <a:cxn ang="0">
                  <a:pos x="82" y="69"/>
                </a:cxn>
                <a:cxn ang="0">
                  <a:pos x="88" y="50"/>
                </a:cxn>
                <a:cxn ang="0">
                  <a:pos x="88" y="38"/>
                </a:cxn>
                <a:cxn ang="0">
                  <a:pos x="94" y="38"/>
                </a:cxn>
              </a:cxnLst>
              <a:rect l="0" t="0" r="0" b="0"/>
              <a:pathLst>
                <a:path w="94" h="82">
                  <a:moveTo>
                    <a:pt x="94" y="38"/>
                  </a:moveTo>
                  <a:lnTo>
                    <a:pt x="88" y="25"/>
                  </a:lnTo>
                  <a:lnTo>
                    <a:pt x="75" y="12"/>
                  </a:lnTo>
                  <a:lnTo>
                    <a:pt x="50" y="0"/>
                  </a:lnTo>
                  <a:lnTo>
                    <a:pt x="25" y="6"/>
                  </a:lnTo>
                  <a:lnTo>
                    <a:pt x="12" y="19"/>
                  </a:lnTo>
                  <a:lnTo>
                    <a:pt x="0" y="31"/>
                  </a:lnTo>
                  <a:lnTo>
                    <a:pt x="0" y="50"/>
                  </a:lnTo>
                  <a:lnTo>
                    <a:pt x="12" y="69"/>
                  </a:lnTo>
                  <a:lnTo>
                    <a:pt x="25" y="75"/>
                  </a:lnTo>
                  <a:lnTo>
                    <a:pt x="38" y="82"/>
                  </a:lnTo>
                  <a:lnTo>
                    <a:pt x="56" y="82"/>
                  </a:lnTo>
                  <a:lnTo>
                    <a:pt x="69" y="75"/>
                  </a:lnTo>
                  <a:lnTo>
                    <a:pt x="82" y="69"/>
                  </a:lnTo>
                  <a:lnTo>
                    <a:pt x="88" y="50"/>
                  </a:lnTo>
                  <a:lnTo>
                    <a:pt x="88" y="38"/>
                  </a:lnTo>
                  <a:lnTo>
                    <a:pt x="94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4" name="フリーフォーム 353"/>
            <p:cNvSpPr>
              <a:spLocks/>
            </p:cNvSpPr>
            <p:nvPr/>
          </p:nvSpPr>
          <p:spPr bwMode="auto">
            <a:xfrm>
              <a:off x="958" y="2092"/>
              <a:ext cx="51" cy="63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44" y="57"/>
                </a:cxn>
                <a:cxn ang="0">
                  <a:pos x="51" y="44"/>
                </a:cxn>
                <a:cxn ang="0">
                  <a:pos x="51" y="19"/>
                </a:cxn>
                <a:cxn ang="0">
                  <a:pos x="32" y="7"/>
                </a:cxn>
                <a:cxn ang="0">
                  <a:pos x="26" y="0"/>
                </a:cxn>
                <a:cxn ang="0">
                  <a:pos x="13" y="7"/>
                </a:cxn>
                <a:cxn ang="0">
                  <a:pos x="0" y="26"/>
                </a:cxn>
                <a:cxn ang="0">
                  <a:pos x="0" y="38"/>
                </a:cxn>
                <a:cxn ang="0">
                  <a:pos x="0" y="51"/>
                </a:cxn>
                <a:cxn ang="0">
                  <a:pos x="7" y="57"/>
                </a:cxn>
                <a:cxn ang="0">
                  <a:pos x="19" y="63"/>
                </a:cxn>
                <a:cxn ang="0">
                  <a:pos x="32" y="63"/>
                </a:cxn>
                <a:cxn ang="0">
                  <a:pos x="38" y="63"/>
                </a:cxn>
              </a:cxnLst>
              <a:rect l="0" t="0" r="0" b="0"/>
              <a:pathLst>
                <a:path w="51" h="63">
                  <a:moveTo>
                    <a:pt x="38" y="63"/>
                  </a:moveTo>
                  <a:lnTo>
                    <a:pt x="44" y="57"/>
                  </a:lnTo>
                  <a:lnTo>
                    <a:pt x="51" y="44"/>
                  </a:lnTo>
                  <a:lnTo>
                    <a:pt x="51" y="19"/>
                  </a:lnTo>
                  <a:lnTo>
                    <a:pt x="32" y="7"/>
                  </a:lnTo>
                  <a:lnTo>
                    <a:pt x="26" y="0"/>
                  </a:lnTo>
                  <a:lnTo>
                    <a:pt x="13" y="7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0" y="51"/>
                  </a:lnTo>
                  <a:lnTo>
                    <a:pt x="7" y="57"/>
                  </a:lnTo>
                  <a:lnTo>
                    <a:pt x="19" y="63"/>
                  </a:lnTo>
                  <a:lnTo>
                    <a:pt x="32" y="63"/>
                  </a:lnTo>
                  <a:lnTo>
                    <a:pt x="38" y="6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5" name="フリーフォーム 354"/>
            <p:cNvSpPr>
              <a:spLocks/>
            </p:cNvSpPr>
            <p:nvPr/>
          </p:nvSpPr>
          <p:spPr bwMode="auto">
            <a:xfrm>
              <a:off x="649" y="2073"/>
              <a:ext cx="69" cy="82"/>
            </a:xfrm>
            <a:custGeom>
              <a:avLst/>
              <a:gdLst/>
              <a:ahLst/>
              <a:cxnLst>
                <a:cxn ang="0">
                  <a:pos x="57" y="82"/>
                </a:cxn>
                <a:cxn ang="0">
                  <a:pos x="69" y="76"/>
                </a:cxn>
                <a:cxn ang="0">
                  <a:pos x="69" y="57"/>
                </a:cxn>
                <a:cxn ang="0">
                  <a:pos x="63" y="51"/>
                </a:cxn>
                <a:cxn ang="0">
                  <a:pos x="51" y="45"/>
                </a:cxn>
                <a:cxn ang="0">
                  <a:pos x="51" y="32"/>
                </a:cxn>
                <a:cxn ang="0">
                  <a:pos x="44" y="19"/>
                </a:cxn>
                <a:cxn ang="0">
                  <a:pos x="38" y="7"/>
                </a:cxn>
                <a:cxn ang="0">
                  <a:pos x="25" y="0"/>
                </a:cxn>
                <a:cxn ang="0">
                  <a:pos x="6" y="7"/>
                </a:cxn>
                <a:cxn ang="0">
                  <a:pos x="0" y="13"/>
                </a:cxn>
                <a:cxn ang="0">
                  <a:pos x="0" y="26"/>
                </a:cxn>
                <a:cxn ang="0">
                  <a:pos x="13" y="45"/>
                </a:cxn>
                <a:cxn ang="0">
                  <a:pos x="25" y="51"/>
                </a:cxn>
                <a:cxn ang="0">
                  <a:pos x="38" y="51"/>
                </a:cxn>
                <a:cxn ang="0">
                  <a:pos x="38" y="57"/>
                </a:cxn>
                <a:cxn ang="0">
                  <a:pos x="51" y="76"/>
                </a:cxn>
                <a:cxn ang="0">
                  <a:pos x="51" y="82"/>
                </a:cxn>
                <a:cxn ang="0">
                  <a:pos x="57" y="82"/>
                </a:cxn>
              </a:cxnLst>
              <a:rect l="0" t="0" r="0" b="0"/>
              <a:pathLst>
                <a:path w="69" h="82">
                  <a:moveTo>
                    <a:pt x="57" y="82"/>
                  </a:moveTo>
                  <a:lnTo>
                    <a:pt x="69" y="76"/>
                  </a:lnTo>
                  <a:lnTo>
                    <a:pt x="69" y="57"/>
                  </a:lnTo>
                  <a:lnTo>
                    <a:pt x="63" y="51"/>
                  </a:lnTo>
                  <a:lnTo>
                    <a:pt x="51" y="45"/>
                  </a:lnTo>
                  <a:lnTo>
                    <a:pt x="51" y="32"/>
                  </a:lnTo>
                  <a:lnTo>
                    <a:pt x="44" y="19"/>
                  </a:lnTo>
                  <a:lnTo>
                    <a:pt x="38" y="7"/>
                  </a:lnTo>
                  <a:lnTo>
                    <a:pt x="25" y="0"/>
                  </a:lnTo>
                  <a:lnTo>
                    <a:pt x="6" y="7"/>
                  </a:lnTo>
                  <a:lnTo>
                    <a:pt x="0" y="13"/>
                  </a:lnTo>
                  <a:lnTo>
                    <a:pt x="0" y="26"/>
                  </a:lnTo>
                  <a:lnTo>
                    <a:pt x="13" y="45"/>
                  </a:lnTo>
                  <a:lnTo>
                    <a:pt x="25" y="51"/>
                  </a:lnTo>
                  <a:lnTo>
                    <a:pt x="38" y="51"/>
                  </a:lnTo>
                  <a:lnTo>
                    <a:pt x="38" y="57"/>
                  </a:lnTo>
                  <a:lnTo>
                    <a:pt x="51" y="76"/>
                  </a:lnTo>
                  <a:lnTo>
                    <a:pt x="51" y="82"/>
                  </a:lnTo>
                  <a:lnTo>
                    <a:pt x="57" y="8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6" name="フリーフォーム 355"/>
            <p:cNvSpPr>
              <a:spLocks/>
            </p:cNvSpPr>
            <p:nvPr/>
          </p:nvSpPr>
          <p:spPr bwMode="auto">
            <a:xfrm>
              <a:off x="517" y="1739"/>
              <a:ext cx="63" cy="82"/>
            </a:xfrm>
            <a:custGeom>
              <a:avLst/>
              <a:gdLst/>
              <a:ahLst/>
              <a:cxnLst>
                <a:cxn ang="0">
                  <a:pos x="31" y="82"/>
                </a:cxn>
                <a:cxn ang="0">
                  <a:pos x="44" y="82"/>
                </a:cxn>
                <a:cxn ang="0">
                  <a:pos x="56" y="69"/>
                </a:cxn>
                <a:cxn ang="0">
                  <a:pos x="63" y="57"/>
                </a:cxn>
                <a:cxn ang="0">
                  <a:pos x="63" y="32"/>
                </a:cxn>
                <a:cxn ang="0">
                  <a:pos x="56" y="13"/>
                </a:cxn>
                <a:cxn ang="0">
                  <a:pos x="44" y="6"/>
                </a:cxn>
                <a:cxn ang="0">
                  <a:pos x="25" y="0"/>
                </a:cxn>
                <a:cxn ang="0">
                  <a:pos x="12" y="6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6" y="63"/>
                </a:cxn>
                <a:cxn ang="0">
                  <a:pos x="18" y="76"/>
                </a:cxn>
                <a:cxn ang="0">
                  <a:pos x="25" y="82"/>
                </a:cxn>
                <a:cxn ang="0">
                  <a:pos x="31" y="82"/>
                </a:cxn>
              </a:cxnLst>
              <a:rect l="0" t="0" r="0" b="0"/>
              <a:pathLst>
                <a:path w="63" h="82">
                  <a:moveTo>
                    <a:pt x="31" y="82"/>
                  </a:moveTo>
                  <a:lnTo>
                    <a:pt x="44" y="82"/>
                  </a:lnTo>
                  <a:lnTo>
                    <a:pt x="56" y="69"/>
                  </a:lnTo>
                  <a:lnTo>
                    <a:pt x="63" y="57"/>
                  </a:lnTo>
                  <a:lnTo>
                    <a:pt x="63" y="32"/>
                  </a:lnTo>
                  <a:lnTo>
                    <a:pt x="56" y="13"/>
                  </a:lnTo>
                  <a:lnTo>
                    <a:pt x="44" y="6"/>
                  </a:lnTo>
                  <a:lnTo>
                    <a:pt x="25" y="0"/>
                  </a:lnTo>
                  <a:lnTo>
                    <a:pt x="12" y="6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6" y="63"/>
                  </a:lnTo>
                  <a:lnTo>
                    <a:pt x="18" y="76"/>
                  </a:lnTo>
                  <a:lnTo>
                    <a:pt x="25" y="82"/>
                  </a:lnTo>
                  <a:lnTo>
                    <a:pt x="31" y="8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7" name="フリーフォーム 356"/>
            <p:cNvSpPr>
              <a:spLocks/>
            </p:cNvSpPr>
            <p:nvPr/>
          </p:nvSpPr>
          <p:spPr bwMode="auto">
            <a:xfrm>
              <a:off x="2448" y="2313"/>
              <a:ext cx="120" cy="120"/>
            </a:xfrm>
            <a:custGeom>
              <a:avLst/>
              <a:gdLst/>
              <a:ahLst/>
              <a:cxnLst>
                <a:cxn ang="0">
                  <a:pos x="69" y="114"/>
                </a:cxn>
                <a:cxn ang="0">
                  <a:pos x="101" y="88"/>
                </a:cxn>
                <a:cxn ang="0">
                  <a:pos x="120" y="70"/>
                </a:cxn>
                <a:cxn ang="0">
                  <a:pos x="120" y="44"/>
                </a:cxn>
                <a:cxn ang="0">
                  <a:pos x="120" y="32"/>
                </a:cxn>
                <a:cxn ang="0">
                  <a:pos x="113" y="13"/>
                </a:cxn>
                <a:cxn ang="0">
                  <a:pos x="94" y="6"/>
                </a:cxn>
                <a:cxn ang="0">
                  <a:pos x="69" y="0"/>
                </a:cxn>
                <a:cxn ang="0">
                  <a:pos x="44" y="6"/>
                </a:cxn>
                <a:cxn ang="0">
                  <a:pos x="19" y="25"/>
                </a:cxn>
                <a:cxn ang="0">
                  <a:pos x="6" y="44"/>
                </a:cxn>
                <a:cxn ang="0">
                  <a:pos x="0" y="63"/>
                </a:cxn>
                <a:cxn ang="0">
                  <a:pos x="12" y="95"/>
                </a:cxn>
                <a:cxn ang="0">
                  <a:pos x="19" y="107"/>
                </a:cxn>
                <a:cxn ang="0">
                  <a:pos x="31" y="114"/>
                </a:cxn>
                <a:cxn ang="0">
                  <a:pos x="57" y="120"/>
                </a:cxn>
                <a:cxn ang="0">
                  <a:pos x="63" y="114"/>
                </a:cxn>
                <a:cxn ang="0">
                  <a:pos x="69" y="114"/>
                </a:cxn>
              </a:cxnLst>
              <a:rect l="0" t="0" r="0" b="0"/>
              <a:pathLst>
                <a:path w="120" h="120">
                  <a:moveTo>
                    <a:pt x="69" y="114"/>
                  </a:moveTo>
                  <a:lnTo>
                    <a:pt x="101" y="88"/>
                  </a:lnTo>
                  <a:lnTo>
                    <a:pt x="120" y="70"/>
                  </a:lnTo>
                  <a:lnTo>
                    <a:pt x="120" y="44"/>
                  </a:lnTo>
                  <a:lnTo>
                    <a:pt x="120" y="32"/>
                  </a:lnTo>
                  <a:lnTo>
                    <a:pt x="113" y="13"/>
                  </a:lnTo>
                  <a:lnTo>
                    <a:pt x="94" y="6"/>
                  </a:lnTo>
                  <a:lnTo>
                    <a:pt x="69" y="0"/>
                  </a:lnTo>
                  <a:lnTo>
                    <a:pt x="44" y="6"/>
                  </a:lnTo>
                  <a:lnTo>
                    <a:pt x="19" y="25"/>
                  </a:lnTo>
                  <a:lnTo>
                    <a:pt x="6" y="44"/>
                  </a:lnTo>
                  <a:lnTo>
                    <a:pt x="0" y="63"/>
                  </a:lnTo>
                  <a:lnTo>
                    <a:pt x="12" y="95"/>
                  </a:lnTo>
                  <a:lnTo>
                    <a:pt x="19" y="107"/>
                  </a:lnTo>
                  <a:lnTo>
                    <a:pt x="31" y="114"/>
                  </a:lnTo>
                  <a:lnTo>
                    <a:pt x="57" y="120"/>
                  </a:lnTo>
                  <a:lnTo>
                    <a:pt x="63" y="114"/>
                  </a:lnTo>
                  <a:lnTo>
                    <a:pt x="69" y="11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8" name="フリーフォーム 357"/>
            <p:cNvSpPr>
              <a:spLocks/>
            </p:cNvSpPr>
            <p:nvPr/>
          </p:nvSpPr>
          <p:spPr bwMode="auto">
            <a:xfrm>
              <a:off x="2637" y="2048"/>
              <a:ext cx="915" cy="360"/>
            </a:xfrm>
            <a:custGeom>
              <a:avLst/>
              <a:gdLst/>
              <a:ahLst/>
              <a:cxnLst>
                <a:cxn ang="0">
                  <a:pos x="101" y="303"/>
                </a:cxn>
                <a:cxn ang="0">
                  <a:pos x="70" y="328"/>
                </a:cxn>
                <a:cxn ang="0">
                  <a:pos x="19" y="322"/>
                </a:cxn>
                <a:cxn ang="0">
                  <a:pos x="0" y="303"/>
                </a:cxn>
                <a:cxn ang="0">
                  <a:pos x="0" y="265"/>
                </a:cxn>
                <a:cxn ang="0">
                  <a:pos x="32" y="227"/>
                </a:cxn>
                <a:cxn ang="0">
                  <a:pos x="57" y="215"/>
                </a:cxn>
                <a:cxn ang="0">
                  <a:pos x="82" y="227"/>
                </a:cxn>
                <a:cxn ang="0">
                  <a:pos x="107" y="227"/>
                </a:cxn>
                <a:cxn ang="0">
                  <a:pos x="126" y="240"/>
                </a:cxn>
                <a:cxn ang="0">
                  <a:pos x="152" y="215"/>
                </a:cxn>
                <a:cxn ang="0">
                  <a:pos x="196" y="202"/>
                </a:cxn>
                <a:cxn ang="0">
                  <a:pos x="234" y="208"/>
                </a:cxn>
                <a:cxn ang="0">
                  <a:pos x="290" y="152"/>
                </a:cxn>
                <a:cxn ang="0">
                  <a:pos x="328" y="145"/>
                </a:cxn>
                <a:cxn ang="0">
                  <a:pos x="366" y="145"/>
                </a:cxn>
                <a:cxn ang="0">
                  <a:pos x="492" y="101"/>
                </a:cxn>
                <a:cxn ang="0">
                  <a:pos x="625" y="63"/>
                </a:cxn>
                <a:cxn ang="0">
                  <a:pos x="669" y="51"/>
                </a:cxn>
                <a:cxn ang="0">
                  <a:pos x="783" y="13"/>
                </a:cxn>
                <a:cxn ang="0">
                  <a:pos x="795" y="19"/>
                </a:cxn>
                <a:cxn ang="0">
                  <a:pos x="827" y="25"/>
                </a:cxn>
                <a:cxn ang="0">
                  <a:pos x="877" y="6"/>
                </a:cxn>
                <a:cxn ang="0">
                  <a:pos x="915" y="13"/>
                </a:cxn>
                <a:cxn ang="0">
                  <a:pos x="915" y="25"/>
                </a:cxn>
                <a:cxn ang="0">
                  <a:pos x="884" y="44"/>
                </a:cxn>
                <a:cxn ang="0">
                  <a:pos x="852" y="38"/>
                </a:cxn>
                <a:cxn ang="0">
                  <a:pos x="839" y="57"/>
                </a:cxn>
                <a:cxn ang="0">
                  <a:pos x="833" y="63"/>
                </a:cxn>
                <a:cxn ang="0">
                  <a:pos x="814" y="44"/>
                </a:cxn>
                <a:cxn ang="0">
                  <a:pos x="789" y="57"/>
                </a:cxn>
                <a:cxn ang="0">
                  <a:pos x="776" y="70"/>
                </a:cxn>
                <a:cxn ang="0">
                  <a:pos x="720" y="70"/>
                </a:cxn>
                <a:cxn ang="0">
                  <a:pos x="600" y="114"/>
                </a:cxn>
                <a:cxn ang="0">
                  <a:pos x="562" y="126"/>
                </a:cxn>
                <a:cxn ang="0">
                  <a:pos x="568" y="133"/>
                </a:cxn>
                <a:cxn ang="0">
                  <a:pos x="600" y="164"/>
                </a:cxn>
                <a:cxn ang="0">
                  <a:pos x="593" y="202"/>
                </a:cxn>
                <a:cxn ang="0">
                  <a:pos x="555" y="227"/>
                </a:cxn>
                <a:cxn ang="0">
                  <a:pos x="524" y="227"/>
                </a:cxn>
                <a:cxn ang="0">
                  <a:pos x="499" y="196"/>
                </a:cxn>
                <a:cxn ang="0">
                  <a:pos x="505" y="152"/>
                </a:cxn>
                <a:cxn ang="0">
                  <a:pos x="518" y="133"/>
                </a:cxn>
                <a:cxn ang="0">
                  <a:pos x="448" y="158"/>
                </a:cxn>
                <a:cxn ang="0">
                  <a:pos x="379" y="202"/>
                </a:cxn>
                <a:cxn ang="0">
                  <a:pos x="297" y="271"/>
                </a:cxn>
                <a:cxn ang="0">
                  <a:pos x="259" y="278"/>
                </a:cxn>
                <a:cxn ang="0">
                  <a:pos x="253" y="316"/>
                </a:cxn>
                <a:cxn ang="0">
                  <a:pos x="221" y="347"/>
                </a:cxn>
                <a:cxn ang="0">
                  <a:pos x="189" y="360"/>
                </a:cxn>
                <a:cxn ang="0">
                  <a:pos x="152" y="347"/>
                </a:cxn>
                <a:cxn ang="0">
                  <a:pos x="126" y="316"/>
                </a:cxn>
                <a:cxn ang="0">
                  <a:pos x="114" y="284"/>
                </a:cxn>
              </a:cxnLst>
              <a:rect l="0" t="0" r="0" b="0"/>
              <a:pathLst>
                <a:path w="915" h="360">
                  <a:moveTo>
                    <a:pt x="114" y="284"/>
                  </a:moveTo>
                  <a:lnTo>
                    <a:pt x="101" y="303"/>
                  </a:lnTo>
                  <a:lnTo>
                    <a:pt x="82" y="322"/>
                  </a:lnTo>
                  <a:lnTo>
                    <a:pt x="70" y="328"/>
                  </a:lnTo>
                  <a:lnTo>
                    <a:pt x="32" y="328"/>
                  </a:lnTo>
                  <a:lnTo>
                    <a:pt x="19" y="322"/>
                  </a:lnTo>
                  <a:lnTo>
                    <a:pt x="6" y="316"/>
                  </a:lnTo>
                  <a:lnTo>
                    <a:pt x="0" y="303"/>
                  </a:lnTo>
                  <a:lnTo>
                    <a:pt x="0" y="284"/>
                  </a:lnTo>
                  <a:lnTo>
                    <a:pt x="0" y="265"/>
                  </a:lnTo>
                  <a:lnTo>
                    <a:pt x="13" y="253"/>
                  </a:lnTo>
                  <a:lnTo>
                    <a:pt x="32" y="227"/>
                  </a:lnTo>
                  <a:lnTo>
                    <a:pt x="44" y="215"/>
                  </a:lnTo>
                  <a:lnTo>
                    <a:pt x="57" y="215"/>
                  </a:lnTo>
                  <a:lnTo>
                    <a:pt x="70" y="221"/>
                  </a:lnTo>
                  <a:lnTo>
                    <a:pt x="82" y="227"/>
                  </a:lnTo>
                  <a:lnTo>
                    <a:pt x="101" y="227"/>
                  </a:lnTo>
                  <a:lnTo>
                    <a:pt x="107" y="227"/>
                  </a:lnTo>
                  <a:lnTo>
                    <a:pt x="114" y="234"/>
                  </a:lnTo>
                  <a:lnTo>
                    <a:pt x="126" y="240"/>
                  </a:lnTo>
                  <a:lnTo>
                    <a:pt x="133" y="240"/>
                  </a:lnTo>
                  <a:lnTo>
                    <a:pt x="152" y="215"/>
                  </a:lnTo>
                  <a:lnTo>
                    <a:pt x="171" y="202"/>
                  </a:lnTo>
                  <a:lnTo>
                    <a:pt x="196" y="202"/>
                  </a:lnTo>
                  <a:lnTo>
                    <a:pt x="221" y="202"/>
                  </a:lnTo>
                  <a:lnTo>
                    <a:pt x="234" y="208"/>
                  </a:lnTo>
                  <a:lnTo>
                    <a:pt x="265" y="183"/>
                  </a:lnTo>
                  <a:lnTo>
                    <a:pt x="290" y="152"/>
                  </a:lnTo>
                  <a:lnTo>
                    <a:pt x="309" y="145"/>
                  </a:lnTo>
                  <a:lnTo>
                    <a:pt x="328" y="145"/>
                  </a:lnTo>
                  <a:lnTo>
                    <a:pt x="347" y="152"/>
                  </a:lnTo>
                  <a:lnTo>
                    <a:pt x="366" y="145"/>
                  </a:lnTo>
                  <a:lnTo>
                    <a:pt x="423" y="133"/>
                  </a:lnTo>
                  <a:lnTo>
                    <a:pt x="492" y="101"/>
                  </a:lnTo>
                  <a:lnTo>
                    <a:pt x="568" y="82"/>
                  </a:lnTo>
                  <a:lnTo>
                    <a:pt x="625" y="63"/>
                  </a:lnTo>
                  <a:lnTo>
                    <a:pt x="650" y="51"/>
                  </a:lnTo>
                  <a:lnTo>
                    <a:pt x="669" y="51"/>
                  </a:lnTo>
                  <a:lnTo>
                    <a:pt x="732" y="51"/>
                  </a:lnTo>
                  <a:lnTo>
                    <a:pt x="783" y="13"/>
                  </a:lnTo>
                  <a:lnTo>
                    <a:pt x="789" y="13"/>
                  </a:lnTo>
                  <a:lnTo>
                    <a:pt x="795" y="19"/>
                  </a:lnTo>
                  <a:lnTo>
                    <a:pt x="802" y="32"/>
                  </a:lnTo>
                  <a:lnTo>
                    <a:pt x="827" y="25"/>
                  </a:lnTo>
                  <a:lnTo>
                    <a:pt x="865" y="19"/>
                  </a:lnTo>
                  <a:lnTo>
                    <a:pt x="877" y="6"/>
                  </a:lnTo>
                  <a:lnTo>
                    <a:pt x="896" y="0"/>
                  </a:lnTo>
                  <a:lnTo>
                    <a:pt x="915" y="13"/>
                  </a:lnTo>
                  <a:lnTo>
                    <a:pt x="915" y="19"/>
                  </a:lnTo>
                  <a:lnTo>
                    <a:pt x="915" y="25"/>
                  </a:lnTo>
                  <a:lnTo>
                    <a:pt x="890" y="38"/>
                  </a:lnTo>
                  <a:lnTo>
                    <a:pt x="884" y="44"/>
                  </a:lnTo>
                  <a:lnTo>
                    <a:pt x="871" y="44"/>
                  </a:lnTo>
                  <a:lnTo>
                    <a:pt x="852" y="38"/>
                  </a:lnTo>
                  <a:lnTo>
                    <a:pt x="846" y="44"/>
                  </a:lnTo>
                  <a:lnTo>
                    <a:pt x="839" y="57"/>
                  </a:lnTo>
                  <a:lnTo>
                    <a:pt x="839" y="63"/>
                  </a:lnTo>
                  <a:lnTo>
                    <a:pt x="833" y="63"/>
                  </a:lnTo>
                  <a:lnTo>
                    <a:pt x="827" y="51"/>
                  </a:lnTo>
                  <a:lnTo>
                    <a:pt x="814" y="44"/>
                  </a:lnTo>
                  <a:lnTo>
                    <a:pt x="802" y="51"/>
                  </a:lnTo>
                  <a:lnTo>
                    <a:pt x="789" y="57"/>
                  </a:lnTo>
                  <a:lnTo>
                    <a:pt x="789" y="63"/>
                  </a:lnTo>
                  <a:lnTo>
                    <a:pt x="776" y="70"/>
                  </a:lnTo>
                  <a:lnTo>
                    <a:pt x="751" y="70"/>
                  </a:lnTo>
                  <a:lnTo>
                    <a:pt x="720" y="70"/>
                  </a:lnTo>
                  <a:lnTo>
                    <a:pt x="650" y="101"/>
                  </a:lnTo>
                  <a:lnTo>
                    <a:pt x="600" y="114"/>
                  </a:lnTo>
                  <a:lnTo>
                    <a:pt x="574" y="120"/>
                  </a:lnTo>
                  <a:lnTo>
                    <a:pt x="562" y="126"/>
                  </a:lnTo>
                  <a:lnTo>
                    <a:pt x="562" y="133"/>
                  </a:lnTo>
                  <a:lnTo>
                    <a:pt x="568" y="133"/>
                  </a:lnTo>
                  <a:lnTo>
                    <a:pt x="587" y="145"/>
                  </a:lnTo>
                  <a:lnTo>
                    <a:pt x="600" y="164"/>
                  </a:lnTo>
                  <a:lnTo>
                    <a:pt x="600" y="189"/>
                  </a:lnTo>
                  <a:lnTo>
                    <a:pt x="593" y="202"/>
                  </a:lnTo>
                  <a:lnTo>
                    <a:pt x="581" y="215"/>
                  </a:lnTo>
                  <a:lnTo>
                    <a:pt x="555" y="227"/>
                  </a:lnTo>
                  <a:lnTo>
                    <a:pt x="537" y="227"/>
                  </a:lnTo>
                  <a:lnTo>
                    <a:pt x="524" y="227"/>
                  </a:lnTo>
                  <a:lnTo>
                    <a:pt x="505" y="208"/>
                  </a:lnTo>
                  <a:lnTo>
                    <a:pt x="499" y="196"/>
                  </a:lnTo>
                  <a:lnTo>
                    <a:pt x="492" y="177"/>
                  </a:lnTo>
                  <a:lnTo>
                    <a:pt x="505" y="152"/>
                  </a:lnTo>
                  <a:lnTo>
                    <a:pt x="518" y="139"/>
                  </a:lnTo>
                  <a:lnTo>
                    <a:pt x="518" y="133"/>
                  </a:lnTo>
                  <a:lnTo>
                    <a:pt x="511" y="133"/>
                  </a:lnTo>
                  <a:lnTo>
                    <a:pt x="448" y="158"/>
                  </a:lnTo>
                  <a:lnTo>
                    <a:pt x="404" y="183"/>
                  </a:lnTo>
                  <a:lnTo>
                    <a:pt x="379" y="202"/>
                  </a:lnTo>
                  <a:lnTo>
                    <a:pt x="341" y="240"/>
                  </a:lnTo>
                  <a:lnTo>
                    <a:pt x="297" y="271"/>
                  </a:lnTo>
                  <a:lnTo>
                    <a:pt x="278" y="278"/>
                  </a:lnTo>
                  <a:lnTo>
                    <a:pt x="259" y="278"/>
                  </a:lnTo>
                  <a:lnTo>
                    <a:pt x="259" y="303"/>
                  </a:lnTo>
                  <a:lnTo>
                    <a:pt x="253" y="316"/>
                  </a:lnTo>
                  <a:lnTo>
                    <a:pt x="240" y="335"/>
                  </a:lnTo>
                  <a:lnTo>
                    <a:pt x="221" y="347"/>
                  </a:lnTo>
                  <a:lnTo>
                    <a:pt x="208" y="360"/>
                  </a:lnTo>
                  <a:lnTo>
                    <a:pt x="189" y="360"/>
                  </a:lnTo>
                  <a:lnTo>
                    <a:pt x="171" y="360"/>
                  </a:lnTo>
                  <a:lnTo>
                    <a:pt x="152" y="347"/>
                  </a:lnTo>
                  <a:lnTo>
                    <a:pt x="139" y="341"/>
                  </a:lnTo>
                  <a:lnTo>
                    <a:pt x="126" y="316"/>
                  </a:lnTo>
                  <a:lnTo>
                    <a:pt x="120" y="284"/>
                  </a:lnTo>
                  <a:lnTo>
                    <a:pt x="114" y="28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5000">
                  <a:schemeClr val="bg2">
                    <a:lumMod val="20000"/>
                    <a:lumOff val="80000"/>
                  </a:schemeClr>
                </a:gs>
                <a:gs pos="30000">
                  <a:schemeClr val="accent1">
                    <a:lumMod val="20000"/>
                    <a:lumOff val="80000"/>
                  </a:schemeClr>
                </a:gs>
                <a:gs pos="45000">
                  <a:schemeClr val="accent1">
                    <a:lumMod val="20000"/>
                    <a:lumOff val="80000"/>
                  </a:schemeClr>
                </a:gs>
                <a:gs pos="60000">
                  <a:schemeClr val="accent2">
                    <a:lumMod val="20000"/>
                    <a:lumOff val="80000"/>
                  </a:schemeClr>
                </a:gs>
                <a:gs pos="80000">
                  <a:schemeClr val="accent6">
                    <a:lumMod val="20000"/>
                    <a:lumOff val="8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189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9" name="フリーフォーム 358"/>
            <p:cNvSpPr>
              <a:spLocks/>
            </p:cNvSpPr>
            <p:nvPr/>
          </p:nvSpPr>
          <p:spPr bwMode="auto">
            <a:xfrm>
              <a:off x="2637" y="2118"/>
              <a:ext cx="57" cy="63"/>
            </a:xfrm>
            <a:custGeom>
              <a:avLst/>
              <a:gdLst/>
              <a:ahLst/>
              <a:cxnLst>
                <a:cxn ang="0">
                  <a:pos x="25" y="63"/>
                </a:cxn>
                <a:cxn ang="0">
                  <a:pos x="44" y="63"/>
                </a:cxn>
                <a:cxn ang="0">
                  <a:pos x="57" y="37"/>
                </a:cxn>
                <a:cxn ang="0">
                  <a:pos x="51" y="12"/>
                </a:cxn>
                <a:cxn ang="0">
                  <a:pos x="38" y="0"/>
                </a:cxn>
                <a:cxn ang="0">
                  <a:pos x="25" y="0"/>
                </a:cxn>
                <a:cxn ang="0">
                  <a:pos x="13" y="12"/>
                </a:cxn>
                <a:cxn ang="0">
                  <a:pos x="0" y="25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6" y="63"/>
                </a:cxn>
                <a:cxn ang="0">
                  <a:pos x="19" y="63"/>
                </a:cxn>
                <a:cxn ang="0">
                  <a:pos x="25" y="63"/>
                </a:cxn>
              </a:cxnLst>
              <a:rect l="0" t="0" r="0" b="0"/>
              <a:pathLst>
                <a:path w="57" h="63">
                  <a:moveTo>
                    <a:pt x="25" y="63"/>
                  </a:moveTo>
                  <a:lnTo>
                    <a:pt x="44" y="63"/>
                  </a:lnTo>
                  <a:lnTo>
                    <a:pt x="57" y="37"/>
                  </a:lnTo>
                  <a:lnTo>
                    <a:pt x="51" y="12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3" y="12"/>
                  </a:lnTo>
                  <a:lnTo>
                    <a:pt x="0" y="25"/>
                  </a:lnTo>
                  <a:lnTo>
                    <a:pt x="0" y="50"/>
                  </a:lnTo>
                  <a:lnTo>
                    <a:pt x="0" y="63"/>
                  </a:lnTo>
                  <a:lnTo>
                    <a:pt x="6" y="63"/>
                  </a:lnTo>
                  <a:lnTo>
                    <a:pt x="19" y="63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0" name="フリーフォーム 359"/>
            <p:cNvSpPr>
              <a:spLocks/>
            </p:cNvSpPr>
            <p:nvPr/>
          </p:nvSpPr>
          <p:spPr bwMode="auto">
            <a:xfrm>
              <a:off x="2808" y="2559"/>
              <a:ext cx="94" cy="82"/>
            </a:xfrm>
            <a:custGeom>
              <a:avLst/>
              <a:gdLst/>
              <a:ahLst/>
              <a:cxnLst>
                <a:cxn ang="0">
                  <a:pos x="50" y="82"/>
                </a:cxn>
                <a:cxn ang="0">
                  <a:pos x="82" y="63"/>
                </a:cxn>
                <a:cxn ang="0">
                  <a:pos x="94" y="44"/>
                </a:cxn>
                <a:cxn ang="0">
                  <a:pos x="94" y="19"/>
                </a:cxn>
                <a:cxn ang="0">
                  <a:pos x="82" y="6"/>
                </a:cxn>
                <a:cxn ang="0">
                  <a:pos x="50" y="0"/>
                </a:cxn>
                <a:cxn ang="0">
                  <a:pos x="37" y="6"/>
                </a:cxn>
                <a:cxn ang="0">
                  <a:pos x="18" y="13"/>
                </a:cxn>
                <a:cxn ang="0">
                  <a:pos x="6" y="32"/>
                </a:cxn>
                <a:cxn ang="0">
                  <a:pos x="0" y="51"/>
                </a:cxn>
                <a:cxn ang="0">
                  <a:pos x="0" y="63"/>
                </a:cxn>
                <a:cxn ang="0">
                  <a:pos x="12" y="76"/>
                </a:cxn>
                <a:cxn ang="0">
                  <a:pos x="31" y="82"/>
                </a:cxn>
                <a:cxn ang="0">
                  <a:pos x="44" y="82"/>
                </a:cxn>
                <a:cxn ang="0">
                  <a:pos x="50" y="82"/>
                </a:cxn>
              </a:cxnLst>
              <a:rect l="0" t="0" r="0" b="0"/>
              <a:pathLst>
                <a:path w="94" h="82">
                  <a:moveTo>
                    <a:pt x="50" y="82"/>
                  </a:moveTo>
                  <a:lnTo>
                    <a:pt x="82" y="63"/>
                  </a:lnTo>
                  <a:lnTo>
                    <a:pt x="94" y="44"/>
                  </a:lnTo>
                  <a:lnTo>
                    <a:pt x="94" y="19"/>
                  </a:lnTo>
                  <a:lnTo>
                    <a:pt x="82" y="6"/>
                  </a:lnTo>
                  <a:lnTo>
                    <a:pt x="50" y="0"/>
                  </a:lnTo>
                  <a:lnTo>
                    <a:pt x="37" y="6"/>
                  </a:lnTo>
                  <a:lnTo>
                    <a:pt x="18" y="13"/>
                  </a:lnTo>
                  <a:lnTo>
                    <a:pt x="6" y="32"/>
                  </a:lnTo>
                  <a:lnTo>
                    <a:pt x="0" y="51"/>
                  </a:lnTo>
                  <a:lnTo>
                    <a:pt x="0" y="63"/>
                  </a:lnTo>
                  <a:lnTo>
                    <a:pt x="12" y="76"/>
                  </a:lnTo>
                  <a:lnTo>
                    <a:pt x="31" y="82"/>
                  </a:lnTo>
                  <a:lnTo>
                    <a:pt x="44" y="82"/>
                  </a:lnTo>
                  <a:lnTo>
                    <a:pt x="50" y="82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1" name="フリーフォーム 360"/>
            <p:cNvSpPr>
              <a:spLocks/>
            </p:cNvSpPr>
            <p:nvPr/>
          </p:nvSpPr>
          <p:spPr bwMode="auto">
            <a:xfrm>
              <a:off x="2934" y="2446"/>
              <a:ext cx="82" cy="101"/>
            </a:xfrm>
            <a:custGeom>
              <a:avLst/>
              <a:gdLst/>
              <a:ahLst/>
              <a:cxnLst>
                <a:cxn ang="0">
                  <a:pos x="69" y="94"/>
                </a:cxn>
                <a:cxn ang="0">
                  <a:pos x="75" y="82"/>
                </a:cxn>
                <a:cxn ang="0">
                  <a:pos x="82" y="69"/>
                </a:cxn>
                <a:cxn ang="0">
                  <a:pos x="82" y="50"/>
                </a:cxn>
                <a:cxn ang="0">
                  <a:pos x="82" y="31"/>
                </a:cxn>
                <a:cxn ang="0">
                  <a:pos x="69" y="19"/>
                </a:cxn>
                <a:cxn ang="0">
                  <a:pos x="63" y="6"/>
                </a:cxn>
                <a:cxn ang="0">
                  <a:pos x="50" y="0"/>
                </a:cxn>
                <a:cxn ang="0">
                  <a:pos x="31" y="0"/>
                </a:cxn>
                <a:cxn ang="0">
                  <a:pos x="19" y="12"/>
                </a:cxn>
                <a:cxn ang="0">
                  <a:pos x="6" y="25"/>
                </a:cxn>
                <a:cxn ang="0">
                  <a:pos x="0" y="44"/>
                </a:cxn>
                <a:cxn ang="0">
                  <a:pos x="0" y="63"/>
                </a:cxn>
                <a:cxn ang="0">
                  <a:pos x="12" y="88"/>
                </a:cxn>
                <a:cxn ang="0">
                  <a:pos x="25" y="94"/>
                </a:cxn>
                <a:cxn ang="0">
                  <a:pos x="44" y="101"/>
                </a:cxn>
                <a:cxn ang="0">
                  <a:pos x="57" y="101"/>
                </a:cxn>
                <a:cxn ang="0">
                  <a:pos x="63" y="94"/>
                </a:cxn>
                <a:cxn ang="0">
                  <a:pos x="69" y="94"/>
                </a:cxn>
              </a:cxnLst>
              <a:rect l="0" t="0" r="0" b="0"/>
              <a:pathLst>
                <a:path w="82" h="101">
                  <a:moveTo>
                    <a:pt x="69" y="94"/>
                  </a:moveTo>
                  <a:lnTo>
                    <a:pt x="75" y="82"/>
                  </a:lnTo>
                  <a:lnTo>
                    <a:pt x="82" y="69"/>
                  </a:lnTo>
                  <a:lnTo>
                    <a:pt x="82" y="50"/>
                  </a:lnTo>
                  <a:lnTo>
                    <a:pt x="82" y="31"/>
                  </a:lnTo>
                  <a:lnTo>
                    <a:pt x="69" y="19"/>
                  </a:lnTo>
                  <a:lnTo>
                    <a:pt x="63" y="6"/>
                  </a:lnTo>
                  <a:lnTo>
                    <a:pt x="50" y="0"/>
                  </a:lnTo>
                  <a:lnTo>
                    <a:pt x="31" y="0"/>
                  </a:lnTo>
                  <a:lnTo>
                    <a:pt x="19" y="12"/>
                  </a:lnTo>
                  <a:lnTo>
                    <a:pt x="6" y="25"/>
                  </a:lnTo>
                  <a:lnTo>
                    <a:pt x="0" y="44"/>
                  </a:lnTo>
                  <a:lnTo>
                    <a:pt x="0" y="63"/>
                  </a:lnTo>
                  <a:lnTo>
                    <a:pt x="12" y="88"/>
                  </a:lnTo>
                  <a:lnTo>
                    <a:pt x="25" y="94"/>
                  </a:lnTo>
                  <a:lnTo>
                    <a:pt x="44" y="101"/>
                  </a:lnTo>
                  <a:lnTo>
                    <a:pt x="57" y="101"/>
                  </a:lnTo>
                  <a:lnTo>
                    <a:pt x="63" y="94"/>
                  </a:lnTo>
                  <a:lnTo>
                    <a:pt x="69" y="9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2" name="フリーフォーム 361"/>
            <p:cNvSpPr>
              <a:spLocks/>
            </p:cNvSpPr>
            <p:nvPr/>
          </p:nvSpPr>
          <p:spPr bwMode="auto">
            <a:xfrm>
              <a:off x="2965" y="2547"/>
              <a:ext cx="158" cy="145"/>
            </a:xfrm>
            <a:custGeom>
              <a:avLst/>
              <a:gdLst/>
              <a:ahLst/>
              <a:cxnLst>
                <a:cxn ang="0">
                  <a:pos x="51" y="145"/>
                </a:cxn>
                <a:cxn ang="0">
                  <a:pos x="82" y="132"/>
                </a:cxn>
                <a:cxn ang="0">
                  <a:pos x="101" y="113"/>
                </a:cxn>
                <a:cxn ang="0">
                  <a:pos x="120" y="94"/>
                </a:cxn>
                <a:cxn ang="0">
                  <a:pos x="152" y="44"/>
                </a:cxn>
                <a:cxn ang="0">
                  <a:pos x="158" y="25"/>
                </a:cxn>
                <a:cxn ang="0">
                  <a:pos x="145" y="6"/>
                </a:cxn>
                <a:cxn ang="0">
                  <a:pos x="133" y="0"/>
                </a:cxn>
                <a:cxn ang="0">
                  <a:pos x="114" y="0"/>
                </a:cxn>
                <a:cxn ang="0">
                  <a:pos x="89" y="12"/>
                </a:cxn>
                <a:cxn ang="0">
                  <a:pos x="63" y="25"/>
                </a:cxn>
                <a:cxn ang="0">
                  <a:pos x="38" y="37"/>
                </a:cxn>
                <a:cxn ang="0">
                  <a:pos x="32" y="44"/>
                </a:cxn>
                <a:cxn ang="0">
                  <a:pos x="19" y="56"/>
                </a:cxn>
                <a:cxn ang="0">
                  <a:pos x="0" y="94"/>
                </a:cxn>
                <a:cxn ang="0">
                  <a:pos x="0" y="113"/>
                </a:cxn>
                <a:cxn ang="0">
                  <a:pos x="13" y="132"/>
                </a:cxn>
                <a:cxn ang="0">
                  <a:pos x="38" y="145"/>
                </a:cxn>
                <a:cxn ang="0">
                  <a:pos x="44" y="145"/>
                </a:cxn>
                <a:cxn ang="0">
                  <a:pos x="51" y="145"/>
                </a:cxn>
              </a:cxnLst>
              <a:rect l="0" t="0" r="0" b="0"/>
              <a:pathLst>
                <a:path w="158" h="145">
                  <a:moveTo>
                    <a:pt x="51" y="145"/>
                  </a:moveTo>
                  <a:lnTo>
                    <a:pt x="82" y="132"/>
                  </a:lnTo>
                  <a:lnTo>
                    <a:pt x="101" y="113"/>
                  </a:lnTo>
                  <a:lnTo>
                    <a:pt x="120" y="94"/>
                  </a:lnTo>
                  <a:lnTo>
                    <a:pt x="152" y="44"/>
                  </a:lnTo>
                  <a:lnTo>
                    <a:pt x="158" y="25"/>
                  </a:lnTo>
                  <a:lnTo>
                    <a:pt x="145" y="6"/>
                  </a:lnTo>
                  <a:lnTo>
                    <a:pt x="133" y="0"/>
                  </a:lnTo>
                  <a:lnTo>
                    <a:pt x="114" y="0"/>
                  </a:lnTo>
                  <a:lnTo>
                    <a:pt x="89" y="12"/>
                  </a:lnTo>
                  <a:lnTo>
                    <a:pt x="63" y="25"/>
                  </a:lnTo>
                  <a:lnTo>
                    <a:pt x="38" y="37"/>
                  </a:lnTo>
                  <a:lnTo>
                    <a:pt x="32" y="44"/>
                  </a:lnTo>
                  <a:lnTo>
                    <a:pt x="19" y="56"/>
                  </a:lnTo>
                  <a:lnTo>
                    <a:pt x="0" y="94"/>
                  </a:lnTo>
                  <a:lnTo>
                    <a:pt x="0" y="113"/>
                  </a:lnTo>
                  <a:lnTo>
                    <a:pt x="13" y="132"/>
                  </a:lnTo>
                  <a:lnTo>
                    <a:pt x="38" y="145"/>
                  </a:lnTo>
                  <a:lnTo>
                    <a:pt x="44" y="145"/>
                  </a:lnTo>
                  <a:lnTo>
                    <a:pt x="51" y="14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3" name="フリーフォーム 362"/>
            <p:cNvSpPr>
              <a:spLocks/>
            </p:cNvSpPr>
            <p:nvPr/>
          </p:nvSpPr>
          <p:spPr bwMode="auto">
            <a:xfrm>
              <a:off x="3394" y="2509"/>
              <a:ext cx="165" cy="139"/>
            </a:xfrm>
            <a:custGeom>
              <a:avLst/>
              <a:gdLst/>
              <a:ahLst/>
              <a:cxnLst>
                <a:cxn ang="0">
                  <a:pos x="51" y="75"/>
                </a:cxn>
                <a:cxn ang="0">
                  <a:pos x="57" y="56"/>
                </a:cxn>
                <a:cxn ang="0">
                  <a:pos x="64" y="44"/>
                </a:cxn>
                <a:cxn ang="0">
                  <a:pos x="57" y="25"/>
                </a:cxn>
                <a:cxn ang="0">
                  <a:pos x="51" y="12"/>
                </a:cxn>
                <a:cxn ang="0">
                  <a:pos x="38" y="12"/>
                </a:cxn>
                <a:cxn ang="0">
                  <a:pos x="13" y="19"/>
                </a:cxn>
                <a:cxn ang="0">
                  <a:pos x="7" y="38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13" y="75"/>
                </a:cxn>
                <a:cxn ang="0">
                  <a:pos x="19" y="82"/>
                </a:cxn>
                <a:cxn ang="0">
                  <a:pos x="26" y="82"/>
                </a:cxn>
                <a:cxn ang="0">
                  <a:pos x="26" y="88"/>
                </a:cxn>
                <a:cxn ang="0">
                  <a:pos x="7" y="101"/>
                </a:cxn>
                <a:cxn ang="0">
                  <a:pos x="7" y="113"/>
                </a:cxn>
                <a:cxn ang="0">
                  <a:pos x="0" y="120"/>
                </a:cxn>
                <a:cxn ang="0">
                  <a:pos x="13" y="139"/>
                </a:cxn>
                <a:cxn ang="0">
                  <a:pos x="26" y="139"/>
                </a:cxn>
                <a:cxn ang="0">
                  <a:pos x="38" y="139"/>
                </a:cxn>
                <a:cxn ang="0">
                  <a:pos x="64" y="120"/>
                </a:cxn>
                <a:cxn ang="0">
                  <a:pos x="76" y="113"/>
                </a:cxn>
                <a:cxn ang="0">
                  <a:pos x="89" y="120"/>
                </a:cxn>
                <a:cxn ang="0">
                  <a:pos x="95" y="126"/>
                </a:cxn>
                <a:cxn ang="0">
                  <a:pos x="101" y="126"/>
                </a:cxn>
                <a:cxn ang="0">
                  <a:pos x="120" y="120"/>
                </a:cxn>
                <a:cxn ang="0">
                  <a:pos x="139" y="107"/>
                </a:cxn>
                <a:cxn ang="0">
                  <a:pos x="146" y="94"/>
                </a:cxn>
                <a:cxn ang="0">
                  <a:pos x="146" y="88"/>
                </a:cxn>
                <a:cxn ang="0">
                  <a:pos x="146" y="82"/>
                </a:cxn>
                <a:cxn ang="0">
                  <a:pos x="139" y="75"/>
                </a:cxn>
                <a:cxn ang="0">
                  <a:pos x="146" y="69"/>
                </a:cxn>
                <a:cxn ang="0">
                  <a:pos x="158" y="63"/>
                </a:cxn>
                <a:cxn ang="0">
                  <a:pos x="165" y="44"/>
                </a:cxn>
                <a:cxn ang="0">
                  <a:pos x="158" y="38"/>
                </a:cxn>
                <a:cxn ang="0">
                  <a:pos x="152" y="31"/>
                </a:cxn>
                <a:cxn ang="0">
                  <a:pos x="139" y="25"/>
                </a:cxn>
                <a:cxn ang="0">
                  <a:pos x="139" y="19"/>
                </a:cxn>
                <a:cxn ang="0">
                  <a:pos x="139" y="6"/>
                </a:cxn>
                <a:cxn ang="0">
                  <a:pos x="133" y="0"/>
                </a:cxn>
                <a:cxn ang="0">
                  <a:pos x="127" y="0"/>
                </a:cxn>
                <a:cxn ang="0">
                  <a:pos x="114" y="6"/>
                </a:cxn>
                <a:cxn ang="0">
                  <a:pos x="108" y="19"/>
                </a:cxn>
                <a:cxn ang="0">
                  <a:pos x="114" y="31"/>
                </a:cxn>
                <a:cxn ang="0">
                  <a:pos x="127" y="31"/>
                </a:cxn>
                <a:cxn ang="0">
                  <a:pos x="127" y="50"/>
                </a:cxn>
                <a:cxn ang="0">
                  <a:pos x="127" y="69"/>
                </a:cxn>
                <a:cxn ang="0">
                  <a:pos x="114" y="75"/>
                </a:cxn>
                <a:cxn ang="0">
                  <a:pos x="95" y="69"/>
                </a:cxn>
                <a:cxn ang="0">
                  <a:pos x="57" y="75"/>
                </a:cxn>
                <a:cxn ang="0">
                  <a:pos x="57" y="75"/>
                </a:cxn>
                <a:cxn ang="0">
                  <a:pos x="51" y="75"/>
                </a:cxn>
              </a:cxnLst>
              <a:rect l="0" t="0" r="0" b="0"/>
              <a:pathLst>
                <a:path w="165" h="139">
                  <a:moveTo>
                    <a:pt x="51" y="75"/>
                  </a:moveTo>
                  <a:lnTo>
                    <a:pt x="57" y="56"/>
                  </a:lnTo>
                  <a:lnTo>
                    <a:pt x="64" y="44"/>
                  </a:lnTo>
                  <a:lnTo>
                    <a:pt x="57" y="25"/>
                  </a:lnTo>
                  <a:lnTo>
                    <a:pt x="51" y="12"/>
                  </a:lnTo>
                  <a:lnTo>
                    <a:pt x="38" y="12"/>
                  </a:lnTo>
                  <a:lnTo>
                    <a:pt x="13" y="19"/>
                  </a:lnTo>
                  <a:lnTo>
                    <a:pt x="7" y="38"/>
                  </a:lnTo>
                  <a:lnTo>
                    <a:pt x="0" y="50"/>
                  </a:lnTo>
                  <a:lnTo>
                    <a:pt x="0" y="63"/>
                  </a:lnTo>
                  <a:lnTo>
                    <a:pt x="13" y="75"/>
                  </a:lnTo>
                  <a:lnTo>
                    <a:pt x="19" y="82"/>
                  </a:lnTo>
                  <a:lnTo>
                    <a:pt x="26" y="82"/>
                  </a:lnTo>
                  <a:lnTo>
                    <a:pt x="26" y="88"/>
                  </a:lnTo>
                  <a:lnTo>
                    <a:pt x="7" y="101"/>
                  </a:lnTo>
                  <a:lnTo>
                    <a:pt x="7" y="113"/>
                  </a:lnTo>
                  <a:lnTo>
                    <a:pt x="0" y="120"/>
                  </a:lnTo>
                  <a:lnTo>
                    <a:pt x="13" y="139"/>
                  </a:lnTo>
                  <a:lnTo>
                    <a:pt x="26" y="139"/>
                  </a:lnTo>
                  <a:lnTo>
                    <a:pt x="38" y="139"/>
                  </a:lnTo>
                  <a:lnTo>
                    <a:pt x="64" y="120"/>
                  </a:lnTo>
                  <a:lnTo>
                    <a:pt x="76" y="113"/>
                  </a:lnTo>
                  <a:lnTo>
                    <a:pt x="89" y="120"/>
                  </a:lnTo>
                  <a:lnTo>
                    <a:pt x="95" y="126"/>
                  </a:lnTo>
                  <a:lnTo>
                    <a:pt x="101" y="126"/>
                  </a:lnTo>
                  <a:lnTo>
                    <a:pt x="120" y="120"/>
                  </a:lnTo>
                  <a:lnTo>
                    <a:pt x="139" y="107"/>
                  </a:lnTo>
                  <a:lnTo>
                    <a:pt x="146" y="94"/>
                  </a:lnTo>
                  <a:lnTo>
                    <a:pt x="146" y="88"/>
                  </a:lnTo>
                  <a:lnTo>
                    <a:pt x="146" y="82"/>
                  </a:lnTo>
                  <a:lnTo>
                    <a:pt x="139" y="75"/>
                  </a:lnTo>
                  <a:lnTo>
                    <a:pt x="146" y="69"/>
                  </a:lnTo>
                  <a:lnTo>
                    <a:pt x="158" y="63"/>
                  </a:lnTo>
                  <a:lnTo>
                    <a:pt x="165" y="44"/>
                  </a:lnTo>
                  <a:lnTo>
                    <a:pt x="158" y="38"/>
                  </a:lnTo>
                  <a:lnTo>
                    <a:pt x="152" y="31"/>
                  </a:lnTo>
                  <a:lnTo>
                    <a:pt x="139" y="25"/>
                  </a:lnTo>
                  <a:lnTo>
                    <a:pt x="139" y="19"/>
                  </a:lnTo>
                  <a:lnTo>
                    <a:pt x="139" y="6"/>
                  </a:lnTo>
                  <a:lnTo>
                    <a:pt x="133" y="0"/>
                  </a:lnTo>
                  <a:lnTo>
                    <a:pt x="127" y="0"/>
                  </a:lnTo>
                  <a:lnTo>
                    <a:pt x="114" y="6"/>
                  </a:lnTo>
                  <a:lnTo>
                    <a:pt x="108" y="19"/>
                  </a:lnTo>
                  <a:lnTo>
                    <a:pt x="114" y="31"/>
                  </a:lnTo>
                  <a:lnTo>
                    <a:pt x="127" y="31"/>
                  </a:lnTo>
                  <a:lnTo>
                    <a:pt x="127" y="50"/>
                  </a:lnTo>
                  <a:lnTo>
                    <a:pt x="127" y="69"/>
                  </a:lnTo>
                  <a:lnTo>
                    <a:pt x="114" y="75"/>
                  </a:lnTo>
                  <a:lnTo>
                    <a:pt x="95" y="69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1" y="7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4" name="フリーフォーム 363"/>
            <p:cNvSpPr>
              <a:spLocks/>
            </p:cNvSpPr>
            <p:nvPr/>
          </p:nvSpPr>
          <p:spPr bwMode="auto">
            <a:xfrm>
              <a:off x="3861" y="2521"/>
              <a:ext cx="83" cy="95"/>
            </a:xfrm>
            <a:custGeom>
              <a:avLst/>
              <a:gdLst/>
              <a:ahLst/>
              <a:cxnLst>
                <a:cxn ang="0">
                  <a:pos x="57" y="95"/>
                </a:cxn>
                <a:cxn ang="0">
                  <a:pos x="70" y="82"/>
                </a:cxn>
                <a:cxn ang="0">
                  <a:pos x="83" y="63"/>
                </a:cxn>
                <a:cxn ang="0">
                  <a:pos x="83" y="38"/>
                </a:cxn>
                <a:cxn ang="0">
                  <a:pos x="70" y="13"/>
                </a:cxn>
                <a:cxn ang="0">
                  <a:pos x="51" y="0"/>
                </a:cxn>
                <a:cxn ang="0">
                  <a:pos x="32" y="0"/>
                </a:cxn>
                <a:cxn ang="0">
                  <a:pos x="13" y="7"/>
                </a:cxn>
                <a:cxn ang="0">
                  <a:pos x="0" y="26"/>
                </a:cxn>
                <a:cxn ang="0">
                  <a:pos x="0" y="57"/>
                </a:cxn>
                <a:cxn ang="0">
                  <a:pos x="7" y="70"/>
                </a:cxn>
                <a:cxn ang="0">
                  <a:pos x="13" y="82"/>
                </a:cxn>
                <a:cxn ang="0">
                  <a:pos x="38" y="95"/>
                </a:cxn>
                <a:cxn ang="0">
                  <a:pos x="51" y="95"/>
                </a:cxn>
                <a:cxn ang="0">
                  <a:pos x="57" y="95"/>
                </a:cxn>
              </a:cxnLst>
              <a:rect l="0" t="0" r="0" b="0"/>
              <a:pathLst>
                <a:path w="83" h="95">
                  <a:moveTo>
                    <a:pt x="57" y="95"/>
                  </a:moveTo>
                  <a:lnTo>
                    <a:pt x="70" y="82"/>
                  </a:lnTo>
                  <a:lnTo>
                    <a:pt x="83" y="63"/>
                  </a:lnTo>
                  <a:lnTo>
                    <a:pt x="83" y="38"/>
                  </a:lnTo>
                  <a:lnTo>
                    <a:pt x="70" y="13"/>
                  </a:lnTo>
                  <a:lnTo>
                    <a:pt x="51" y="0"/>
                  </a:lnTo>
                  <a:lnTo>
                    <a:pt x="32" y="0"/>
                  </a:lnTo>
                  <a:lnTo>
                    <a:pt x="13" y="7"/>
                  </a:lnTo>
                  <a:lnTo>
                    <a:pt x="0" y="26"/>
                  </a:lnTo>
                  <a:lnTo>
                    <a:pt x="0" y="57"/>
                  </a:lnTo>
                  <a:lnTo>
                    <a:pt x="7" y="70"/>
                  </a:lnTo>
                  <a:lnTo>
                    <a:pt x="13" y="82"/>
                  </a:lnTo>
                  <a:lnTo>
                    <a:pt x="38" y="95"/>
                  </a:lnTo>
                  <a:lnTo>
                    <a:pt x="51" y="95"/>
                  </a:lnTo>
                  <a:lnTo>
                    <a:pt x="57" y="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5" name="フリーフォーム 364"/>
            <p:cNvSpPr>
              <a:spLocks/>
            </p:cNvSpPr>
            <p:nvPr/>
          </p:nvSpPr>
          <p:spPr bwMode="auto">
            <a:xfrm>
              <a:off x="3691" y="2155"/>
              <a:ext cx="82" cy="82"/>
            </a:xfrm>
            <a:custGeom>
              <a:avLst/>
              <a:gdLst/>
              <a:ahLst/>
              <a:cxnLst>
                <a:cxn ang="0">
                  <a:pos x="32" y="82"/>
                </a:cxn>
                <a:cxn ang="0">
                  <a:pos x="57" y="76"/>
                </a:cxn>
                <a:cxn ang="0">
                  <a:pos x="70" y="64"/>
                </a:cxn>
                <a:cxn ang="0">
                  <a:pos x="76" y="51"/>
                </a:cxn>
                <a:cxn ang="0">
                  <a:pos x="82" y="26"/>
                </a:cxn>
                <a:cxn ang="0">
                  <a:pos x="76" y="26"/>
                </a:cxn>
                <a:cxn ang="0">
                  <a:pos x="76" y="26"/>
                </a:cxn>
                <a:cxn ang="0">
                  <a:pos x="57" y="26"/>
                </a:cxn>
                <a:cxn ang="0">
                  <a:pos x="44" y="26"/>
                </a:cxn>
                <a:cxn ang="0">
                  <a:pos x="38" y="19"/>
                </a:cxn>
                <a:cxn ang="0">
                  <a:pos x="32" y="7"/>
                </a:cxn>
                <a:cxn ang="0">
                  <a:pos x="19" y="0"/>
                </a:cxn>
                <a:cxn ang="0">
                  <a:pos x="6" y="7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13" y="26"/>
                </a:cxn>
                <a:cxn ang="0">
                  <a:pos x="13" y="26"/>
                </a:cxn>
                <a:cxn ang="0">
                  <a:pos x="13" y="32"/>
                </a:cxn>
                <a:cxn ang="0">
                  <a:pos x="6" y="45"/>
                </a:cxn>
                <a:cxn ang="0">
                  <a:pos x="6" y="64"/>
                </a:cxn>
                <a:cxn ang="0">
                  <a:pos x="13" y="76"/>
                </a:cxn>
                <a:cxn ang="0">
                  <a:pos x="25" y="82"/>
                </a:cxn>
                <a:cxn ang="0">
                  <a:pos x="32" y="82"/>
                </a:cxn>
              </a:cxnLst>
              <a:rect l="0" t="0" r="0" b="0"/>
              <a:pathLst>
                <a:path w="82" h="82">
                  <a:moveTo>
                    <a:pt x="32" y="82"/>
                  </a:moveTo>
                  <a:lnTo>
                    <a:pt x="57" y="76"/>
                  </a:lnTo>
                  <a:lnTo>
                    <a:pt x="70" y="64"/>
                  </a:lnTo>
                  <a:lnTo>
                    <a:pt x="76" y="51"/>
                  </a:lnTo>
                  <a:lnTo>
                    <a:pt x="82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57" y="26"/>
                  </a:lnTo>
                  <a:lnTo>
                    <a:pt x="44" y="26"/>
                  </a:lnTo>
                  <a:lnTo>
                    <a:pt x="38" y="19"/>
                  </a:lnTo>
                  <a:lnTo>
                    <a:pt x="32" y="7"/>
                  </a:lnTo>
                  <a:lnTo>
                    <a:pt x="19" y="0"/>
                  </a:lnTo>
                  <a:lnTo>
                    <a:pt x="6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32"/>
                  </a:lnTo>
                  <a:lnTo>
                    <a:pt x="6" y="45"/>
                  </a:lnTo>
                  <a:lnTo>
                    <a:pt x="6" y="64"/>
                  </a:lnTo>
                  <a:lnTo>
                    <a:pt x="13" y="76"/>
                  </a:lnTo>
                  <a:lnTo>
                    <a:pt x="25" y="82"/>
                  </a:lnTo>
                  <a:lnTo>
                    <a:pt x="32" y="82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6" name="フリーフォーム 365"/>
            <p:cNvSpPr>
              <a:spLocks/>
            </p:cNvSpPr>
            <p:nvPr/>
          </p:nvSpPr>
          <p:spPr bwMode="auto">
            <a:xfrm>
              <a:off x="3975" y="2250"/>
              <a:ext cx="511" cy="278"/>
            </a:xfrm>
            <a:custGeom>
              <a:avLst/>
              <a:gdLst/>
              <a:ahLst/>
              <a:cxnLst>
                <a:cxn ang="0">
                  <a:pos x="51" y="271"/>
                </a:cxn>
                <a:cxn ang="0">
                  <a:pos x="76" y="252"/>
                </a:cxn>
                <a:cxn ang="0">
                  <a:pos x="95" y="240"/>
                </a:cxn>
                <a:cxn ang="0">
                  <a:pos x="278" y="145"/>
                </a:cxn>
                <a:cxn ang="0">
                  <a:pos x="316" y="133"/>
                </a:cxn>
                <a:cxn ang="0">
                  <a:pos x="341" y="114"/>
                </a:cxn>
                <a:cxn ang="0">
                  <a:pos x="372" y="95"/>
                </a:cxn>
                <a:cxn ang="0">
                  <a:pos x="404" y="82"/>
                </a:cxn>
                <a:cxn ang="0">
                  <a:pos x="442" y="57"/>
                </a:cxn>
                <a:cxn ang="0">
                  <a:pos x="448" y="69"/>
                </a:cxn>
                <a:cxn ang="0">
                  <a:pos x="467" y="76"/>
                </a:cxn>
                <a:cxn ang="0">
                  <a:pos x="486" y="76"/>
                </a:cxn>
                <a:cxn ang="0">
                  <a:pos x="499" y="63"/>
                </a:cxn>
                <a:cxn ang="0">
                  <a:pos x="511" y="51"/>
                </a:cxn>
                <a:cxn ang="0">
                  <a:pos x="511" y="25"/>
                </a:cxn>
                <a:cxn ang="0">
                  <a:pos x="499" y="6"/>
                </a:cxn>
                <a:cxn ang="0">
                  <a:pos x="486" y="0"/>
                </a:cxn>
                <a:cxn ang="0">
                  <a:pos x="480" y="0"/>
                </a:cxn>
                <a:cxn ang="0">
                  <a:pos x="467" y="6"/>
                </a:cxn>
                <a:cxn ang="0">
                  <a:pos x="448" y="25"/>
                </a:cxn>
                <a:cxn ang="0">
                  <a:pos x="442" y="44"/>
                </a:cxn>
                <a:cxn ang="0">
                  <a:pos x="423" y="57"/>
                </a:cxn>
                <a:cxn ang="0">
                  <a:pos x="391" y="69"/>
                </a:cxn>
                <a:cxn ang="0">
                  <a:pos x="341" y="88"/>
                </a:cxn>
                <a:cxn ang="0">
                  <a:pos x="265" y="133"/>
                </a:cxn>
                <a:cxn ang="0">
                  <a:pos x="215" y="151"/>
                </a:cxn>
                <a:cxn ang="0">
                  <a:pos x="164" y="177"/>
                </a:cxn>
                <a:cxn ang="0">
                  <a:pos x="82" y="221"/>
                </a:cxn>
                <a:cxn ang="0">
                  <a:pos x="57" y="221"/>
                </a:cxn>
                <a:cxn ang="0">
                  <a:pos x="25" y="233"/>
                </a:cxn>
                <a:cxn ang="0">
                  <a:pos x="6" y="252"/>
                </a:cxn>
                <a:cxn ang="0">
                  <a:pos x="0" y="265"/>
                </a:cxn>
                <a:cxn ang="0">
                  <a:pos x="6" y="271"/>
                </a:cxn>
                <a:cxn ang="0">
                  <a:pos x="19" y="278"/>
                </a:cxn>
                <a:cxn ang="0">
                  <a:pos x="32" y="278"/>
                </a:cxn>
                <a:cxn ang="0">
                  <a:pos x="44" y="271"/>
                </a:cxn>
                <a:cxn ang="0">
                  <a:pos x="51" y="271"/>
                </a:cxn>
              </a:cxnLst>
              <a:rect l="0" t="0" r="0" b="0"/>
              <a:pathLst>
                <a:path w="511" h="278">
                  <a:moveTo>
                    <a:pt x="51" y="271"/>
                  </a:moveTo>
                  <a:lnTo>
                    <a:pt x="76" y="252"/>
                  </a:lnTo>
                  <a:lnTo>
                    <a:pt x="95" y="240"/>
                  </a:lnTo>
                  <a:lnTo>
                    <a:pt x="278" y="145"/>
                  </a:lnTo>
                  <a:lnTo>
                    <a:pt x="316" y="133"/>
                  </a:lnTo>
                  <a:lnTo>
                    <a:pt x="341" y="114"/>
                  </a:lnTo>
                  <a:lnTo>
                    <a:pt x="372" y="95"/>
                  </a:lnTo>
                  <a:lnTo>
                    <a:pt x="404" y="82"/>
                  </a:lnTo>
                  <a:lnTo>
                    <a:pt x="442" y="57"/>
                  </a:lnTo>
                  <a:lnTo>
                    <a:pt x="448" y="69"/>
                  </a:lnTo>
                  <a:lnTo>
                    <a:pt x="467" y="76"/>
                  </a:lnTo>
                  <a:lnTo>
                    <a:pt x="486" y="76"/>
                  </a:lnTo>
                  <a:lnTo>
                    <a:pt x="499" y="63"/>
                  </a:lnTo>
                  <a:lnTo>
                    <a:pt x="511" y="51"/>
                  </a:lnTo>
                  <a:lnTo>
                    <a:pt x="511" y="25"/>
                  </a:lnTo>
                  <a:lnTo>
                    <a:pt x="499" y="6"/>
                  </a:lnTo>
                  <a:lnTo>
                    <a:pt x="486" y="0"/>
                  </a:lnTo>
                  <a:lnTo>
                    <a:pt x="480" y="0"/>
                  </a:lnTo>
                  <a:lnTo>
                    <a:pt x="467" y="6"/>
                  </a:lnTo>
                  <a:lnTo>
                    <a:pt x="448" y="25"/>
                  </a:lnTo>
                  <a:lnTo>
                    <a:pt x="442" y="44"/>
                  </a:lnTo>
                  <a:lnTo>
                    <a:pt x="423" y="57"/>
                  </a:lnTo>
                  <a:lnTo>
                    <a:pt x="391" y="69"/>
                  </a:lnTo>
                  <a:lnTo>
                    <a:pt x="341" y="88"/>
                  </a:lnTo>
                  <a:lnTo>
                    <a:pt x="265" y="133"/>
                  </a:lnTo>
                  <a:lnTo>
                    <a:pt x="215" y="151"/>
                  </a:lnTo>
                  <a:lnTo>
                    <a:pt x="164" y="177"/>
                  </a:lnTo>
                  <a:lnTo>
                    <a:pt x="82" y="221"/>
                  </a:lnTo>
                  <a:lnTo>
                    <a:pt x="57" y="221"/>
                  </a:lnTo>
                  <a:lnTo>
                    <a:pt x="25" y="233"/>
                  </a:lnTo>
                  <a:lnTo>
                    <a:pt x="6" y="252"/>
                  </a:lnTo>
                  <a:lnTo>
                    <a:pt x="0" y="265"/>
                  </a:lnTo>
                  <a:lnTo>
                    <a:pt x="6" y="271"/>
                  </a:lnTo>
                  <a:lnTo>
                    <a:pt x="19" y="278"/>
                  </a:lnTo>
                  <a:lnTo>
                    <a:pt x="32" y="278"/>
                  </a:lnTo>
                  <a:lnTo>
                    <a:pt x="44" y="271"/>
                  </a:lnTo>
                  <a:lnTo>
                    <a:pt x="51" y="271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7" name="フリーフォーム 366"/>
            <p:cNvSpPr>
              <a:spLocks/>
            </p:cNvSpPr>
            <p:nvPr/>
          </p:nvSpPr>
          <p:spPr bwMode="auto">
            <a:xfrm>
              <a:off x="3382" y="1935"/>
              <a:ext cx="31" cy="37"/>
            </a:xfrm>
            <a:custGeom>
              <a:avLst/>
              <a:gdLst/>
              <a:ahLst/>
              <a:cxnLst>
                <a:cxn ang="0">
                  <a:pos x="19" y="31"/>
                </a:cxn>
                <a:cxn ang="0">
                  <a:pos x="31" y="12"/>
                </a:cxn>
                <a:cxn ang="0">
                  <a:pos x="25" y="6"/>
                </a:cxn>
                <a:cxn ang="0">
                  <a:pos x="19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12"/>
                </a:cxn>
                <a:cxn ang="0">
                  <a:pos x="6" y="31"/>
                </a:cxn>
                <a:cxn ang="0">
                  <a:pos x="12" y="37"/>
                </a:cxn>
                <a:cxn ang="0">
                  <a:pos x="12" y="31"/>
                </a:cxn>
                <a:cxn ang="0">
                  <a:pos x="19" y="31"/>
                </a:cxn>
              </a:cxnLst>
              <a:rect l="0" t="0" r="0" b="0"/>
              <a:pathLst>
                <a:path w="31" h="37">
                  <a:moveTo>
                    <a:pt x="19" y="31"/>
                  </a:moveTo>
                  <a:lnTo>
                    <a:pt x="31" y="12"/>
                  </a:lnTo>
                  <a:lnTo>
                    <a:pt x="25" y="6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31"/>
                  </a:lnTo>
                  <a:lnTo>
                    <a:pt x="12" y="37"/>
                  </a:lnTo>
                  <a:lnTo>
                    <a:pt x="12" y="31"/>
                  </a:lnTo>
                  <a:lnTo>
                    <a:pt x="19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8" name="フリーフォーム 367"/>
            <p:cNvSpPr>
              <a:spLocks/>
            </p:cNvSpPr>
            <p:nvPr/>
          </p:nvSpPr>
          <p:spPr bwMode="auto">
            <a:xfrm>
              <a:off x="3792" y="1998"/>
              <a:ext cx="126" cy="75"/>
            </a:xfrm>
            <a:custGeom>
              <a:avLst/>
              <a:gdLst/>
              <a:ahLst/>
              <a:cxnLst>
                <a:cxn ang="0">
                  <a:pos x="82" y="69"/>
                </a:cxn>
                <a:cxn ang="0">
                  <a:pos x="101" y="69"/>
                </a:cxn>
                <a:cxn ang="0">
                  <a:pos x="114" y="63"/>
                </a:cxn>
                <a:cxn ang="0">
                  <a:pos x="120" y="50"/>
                </a:cxn>
                <a:cxn ang="0">
                  <a:pos x="126" y="31"/>
                </a:cxn>
                <a:cxn ang="0">
                  <a:pos x="126" y="19"/>
                </a:cxn>
                <a:cxn ang="0">
                  <a:pos x="126" y="12"/>
                </a:cxn>
                <a:cxn ang="0">
                  <a:pos x="114" y="0"/>
                </a:cxn>
                <a:cxn ang="0">
                  <a:pos x="101" y="6"/>
                </a:cxn>
                <a:cxn ang="0">
                  <a:pos x="88" y="6"/>
                </a:cxn>
                <a:cxn ang="0">
                  <a:pos x="69" y="6"/>
                </a:cxn>
                <a:cxn ang="0">
                  <a:pos x="57" y="6"/>
                </a:cxn>
                <a:cxn ang="0">
                  <a:pos x="44" y="6"/>
                </a:cxn>
                <a:cxn ang="0">
                  <a:pos x="32" y="19"/>
                </a:cxn>
                <a:cxn ang="0">
                  <a:pos x="19" y="31"/>
                </a:cxn>
                <a:cxn ang="0">
                  <a:pos x="6" y="31"/>
                </a:cxn>
                <a:cxn ang="0">
                  <a:pos x="0" y="31"/>
                </a:cxn>
                <a:cxn ang="0">
                  <a:pos x="0" y="38"/>
                </a:cxn>
                <a:cxn ang="0">
                  <a:pos x="13" y="44"/>
                </a:cxn>
                <a:cxn ang="0">
                  <a:pos x="19" y="56"/>
                </a:cxn>
                <a:cxn ang="0">
                  <a:pos x="19" y="69"/>
                </a:cxn>
                <a:cxn ang="0">
                  <a:pos x="32" y="75"/>
                </a:cxn>
                <a:cxn ang="0">
                  <a:pos x="51" y="75"/>
                </a:cxn>
                <a:cxn ang="0">
                  <a:pos x="63" y="75"/>
                </a:cxn>
                <a:cxn ang="0">
                  <a:pos x="76" y="69"/>
                </a:cxn>
                <a:cxn ang="0">
                  <a:pos x="82" y="69"/>
                </a:cxn>
              </a:cxnLst>
              <a:rect l="0" t="0" r="0" b="0"/>
              <a:pathLst>
                <a:path w="126" h="75">
                  <a:moveTo>
                    <a:pt x="82" y="69"/>
                  </a:moveTo>
                  <a:lnTo>
                    <a:pt x="101" y="69"/>
                  </a:lnTo>
                  <a:lnTo>
                    <a:pt x="114" y="63"/>
                  </a:lnTo>
                  <a:lnTo>
                    <a:pt x="120" y="50"/>
                  </a:lnTo>
                  <a:lnTo>
                    <a:pt x="126" y="31"/>
                  </a:lnTo>
                  <a:lnTo>
                    <a:pt x="126" y="19"/>
                  </a:lnTo>
                  <a:lnTo>
                    <a:pt x="126" y="12"/>
                  </a:lnTo>
                  <a:lnTo>
                    <a:pt x="114" y="0"/>
                  </a:lnTo>
                  <a:lnTo>
                    <a:pt x="101" y="6"/>
                  </a:lnTo>
                  <a:lnTo>
                    <a:pt x="88" y="6"/>
                  </a:lnTo>
                  <a:lnTo>
                    <a:pt x="69" y="6"/>
                  </a:lnTo>
                  <a:lnTo>
                    <a:pt x="57" y="6"/>
                  </a:lnTo>
                  <a:lnTo>
                    <a:pt x="44" y="6"/>
                  </a:lnTo>
                  <a:lnTo>
                    <a:pt x="32" y="19"/>
                  </a:lnTo>
                  <a:lnTo>
                    <a:pt x="19" y="31"/>
                  </a:lnTo>
                  <a:lnTo>
                    <a:pt x="6" y="31"/>
                  </a:lnTo>
                  <a:lnTo>
                    <a:pt x="0" y="31"/>
                  </a:lnTo>
                  <a:lnTo>
                    <a:pt x="0" y="38"/>
                  </a:lnTo>
                  <a:lnTo>
                    <a:pt x="13" y="44"/>
                  </a:lnTo>
                  <a:lnTo>
                    <a:pt x="19" y="56"/>
                  </a:lnTo>
                  <a:lnTo>
                    <a:pt x="19" y="69"/>
                  </a:lnTo>
                  <a:lnTo>
                    <a:pt x="32" y="75"/>
                  </a:lnTo>
                  <a:lnTo>
                    <a:pt x="51" y="75"/>
                  </a:lnTo>
                  <a:lnTo>
                    <a:pt x="63" y="75"/>
                  </a:lnTo>
                  <a:lnTo>
                    <a:pt x="76" y="69"/>
                  </a:lnTo>
                  <a:lnTo>
                    <a:pt x="82" y="6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9" name="フリーフォーム 368"/>
            <p:cNvSpPr>
              <a:spLocks/>
            </p:cNvSpPr>
            <p:nvPr/>
          </p:nvSpPr>
          <p:spPr bwMode="auto">
            <a:xfrm>
              <a:off x="2650" y="1506"/>
              <a:ext cx="120" cy="69"/>
            </a:xfrm>
            <a:custGeom>
              <a:avLst/>
              <a:gdLst/>
              <a:ahLst/>
              <a:cxnLst>
                <a:cxn ang="0">
                  <a:pos x="120" y="25"/>
                </a:cxn>
                <a:cxn ang="0">
                  <a:pos x="120" y="12"/>
                </a:cxn>
                <a:cxn ang="0">
                  <a:pos x="107" y="12"/>
                </a:cxn>
                <a:cxn ang="0">
                  <a:pos x="94" y="12"/>
                </a:cxn>
                <a:cxn ang="0">
                  <a:pos x="82" y="6"/>
                </a:cxn>
                <a:cxn ang="0">
                  <a:pos x="69" y="0"/>
                </a:cxn>
                <a:cxn ang="0">
                  <a:pos x="50" y="0"/>
                </a:cxn>
                <a:cxn ang="0">
                  <a:pos x="31" y="0"/>
                </a:cxn>
                <a:cxn ang="0">
                  <a:pos x="12" y="12"/>
                </a:cxn>
                <a:cxn ang="0">
                  <a:pos x="6" y="25"/>
                </a:cxn>
                <a:cxn ang="0">
                  <a:pos x="0" y="44"/>
                </a:cxn>
                <a:cxn ang="0">
                  <a:pos x="6" y="56"/>
                </a:cxn>
                <a:cxn ang="0">
                  <a:pos x="25" y="69"/>
                </a:cxn>
                <a:cxn ang="0">
                  <a:pos x="50" y="69"/>
                </a:cxn>
                <a:cxn ang="0">
                  <a:pos x="63" y="69"/>
                </a:cxn>
                <a:cxn ang="0">
                  <a:pos x="94" y="56"/>
                </a:cxn>
                <a:cxn ang="0">
                  <a:pos x="113" y="44"/>
                </a:cxn>
                <a:cxn ang="0">
                  <a:pos x="120" y="37"/>
                </a:cxn>
                <a:cxn ang="0">
                  <a:pos x="120" y="31"/>
                </a:cxn>
                <a:cxn ang="0">
                  <a:pos x="120" y="25"/>
                </a:cxn>
              </a:cxnLst>
              <a:rect l="0" t="0" r="0" b="0"/>
              <a:pathLst>
                <a:path w="120" h="69">
                  <a:moveTo>
                    <a:pt x="120" y="25"/>
                  </a:moveTo>
                  <a:lnTo>
                    <a:pt x="120" y="12"/>
                  </a:lnTo>
                  <a:lnTo>
                    <a:pt x="107" y="12"/>
                  </a:lnTo>
                  <a:lnTo>
                    <a:pt x="94" y="12"/>
                  </a:lnTo>
                  <a:lnTo>
                    <a:pt x="82" y="6"/>
                  </a:lnTo>
                  <a:lnTo>
                    <a:pt x="69" y="0"/>
                  </a:lnTo>
                  <a:lnTo>
                    <a:pt x="50" y="0"/>
                  </a:lnTo>
                  <a:lnTo>
                    <a:pt x="31" y="0"/>
                  </a:lnTo>
                  <a:lnTo>
                    <a:pt x="12" y="12"/>
                  </a:lnTo>
                  <a:lnTo>
                    <a:pt x="6" y="25"/>
                  </a:lnTo>
                  <a:lnTo>
                    <a:pt x="0" y="44"/>
                  </a:lnTo>
                  <a:lnTo>
                    <a:pt x="6" y="56"/>
                  </a:lnTo>
                  <a:lnTo>
                    <a:pt x="25" y="69"/>
                  </a:lnTo>
                  <a:lnTo>
                    <a:pt x="50" y="69"/>
                  </a:lnTo>
                  <a:lnTo>
                    <a:pt x="63" y="69"/>
                  </a:lnTo>
                  <a:lnTo>
                    <a:pt x="94" y="56"/>
                  </a:lnTo>
                  <a:lnTo>
                    <a:pt x="113" y="44"/>
                  </a:lnTo>
                  <a:lnTo>
                    <a:pt x="120" y="37"/>
                  </a:lnTo>
                  <a:lnTo>
                    <a:pt x="120" y="31"/>
                  </a:lnTo>
                  <a:lnTo>
                    <a:pt x="120" y="25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0" name="フリーフォーム 369"/>
            <p:cNvSpPr>
              <a:spLocks/>
            </p:cNvSpPr>
            <p:nvPr/>
          </p:nvSpPr>
          <p:spPr bwMode="auto">
            <a:xfrm>
              <a:off x="2107" y="1525"/>
              <a:ext cx="50" cy="50"/>
            </a:xfrm>
            <a:custGeom>
              <a:avLst/>
              <a:gdLst/>
              <a:ahLst/>
              <a:cxnLst>
                <a:cxn ang="0">
                  <a:pos x="44" y="44"/>
                </a:cxn>
                <a:cxn ang="0">
                  <a:pos x="50" y="31"/>
                </a:cxn>
                <a:cxn ang="0">
                  <a:pos x="44" y="12"/>
                </a:cxn>
                <a:cxn ang="0">
                  <a:pos x="38" y="6"/>
                </a:cxn>
                <a:cxn ang="0">
                  <a:pos x="25" y="0"/>
                </a:cxn>
                <a:cxn ang="0">
                  <a:pos x="6" y="12"/>
                </a:cxn>
                <a:cxn ang="0">
                  <a:pos x="0" y="31"/>
                </a:cxn>
                <a:cxn ang="0">
                  <a:pos x="0" y="37"/>
                </a:cxn>
                <a:cxn ang="0">
                  <a:pos x="6" y="44"/>
                </a:cxn>
                <a:cxn ang="0">
                  <a:pos x="32" y="50"/>
                </a:cxn>
                <a:cxn ang="0">
                  <a:pos x="38" y="44"/>
                </a:cxn>
                <a:cxn ang="0">
                  <a:pos x="44" y="44"/>
                </a:cxn>
              </a:cxnLst>
              <a:rect l="0" t="0" r="0" b="0"/>
              <a:pathLst>
                <a:path w="50" h="50">
                  <a:moveTo>
                    <a:pt x="44" y="44"/>
                  </a:moveTo>
                  <a:lnTo>
                    <a:pt x="50" y="31"/>
                  </a:lnTo>
                  <a:lnTo>
                    <a:pt x="44" y="12"/>
                  </a:lnTo>
                  <a:lnTo>
                    <a:pt x="38" y="6"/>
                  </a:lnTo>
                  <a:lnTo>
                    <a:pt x="25" y="0"/>
                  </a:lnTo>
                  <a:lnTo>
                    <a:pt x="6" y="12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6" y="44"/>
                  </a:lnTo>
                  <a:lnTo>
                    <a:pt x="32" y="50"/>
                  </a:lnTo>
                  <a:lnTo>
                    <a:pt x="38" y="44"/>
                  </a:lnTo>
                  <a:lnTo>
                    <a:pt x="44" y="4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1" name="フリーフォーム 370"/>
            <p:cNvSpPr>
              <a:spLocks/>
            </p:cNvSpPr>
            <p:nvPr/>
          </p:nvSpPr>
          <p:spPr bwMode="auto">
            <a:xfrm>
              <a:off x="3672" y="2023"/>
              <a:ext cx="70" cy="63"/>
            </a:xfrm>
            <a:custGeom>
              <a:avLst/>
              <a:gdLst/>
              <a:ahLst/>
              <a:cxnLst>
                <a:cxn ang="0">
                  <a:pos x="57" y="57"/>
                </a:cxn>
                <a:cxn ang="0">
                  <a:pos x="63" y="44"/>
                </a:cxn>
                <a:cxn ang="0">
                  <a:pos x="70" y="31"/>
                </a:cxn>
                <a:cxn ang="0">
                  <a:pos x="63" y="13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32" y="6"/>
                </a:cxn>
                <a:cxn ang="0">
                  <a:pos x="19" y="13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13" y="50"/>
                </a:cxn>
                <a:cxn ang="0">
                  <a:pos x="32" y="63"/>
                </a:cxn>
                <a:cxn ang="0">
                  <a:pos x="44" y="63"/>
                </a:cxn>
                <a:cxn ang="0">
                  <a:pos x="51" y="57"/>
                </a:cxn>
                <a:cxn ang="0">
                  <a:pos x="57" y="57"/>
                </a:cxn>
              </a:cxnLst>
              <a:rect l="0" t="0" r="0" b="0"/>
              <a:pathLst>
                <a:path w="70" h="63">
                  <a:moveTo>
                    <a:pt x="57" y="57"/>
                  </a:moveTo>
                  <a:lnTo>
                    <a:pt x="63" y="44"/>
                  </a:lnTo>
                  <a:lnTo>
                    <a:pt x="70" y="31"/>
                  </a:lnTo>
                  <a:lnTo>
                    <a:pt x="63" y="13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32" y="6"/>
                  </a:lnTo>
                  <a:lnTo>
                    <a:pt x="19" y="13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13" y="50"/>
                  </a:lnTo>
                  <a:lnTo>
                    <a:pt x="32" y="63"/>
                  </a:lnTo>
                  <a:lnTo>
                    <a:pt x="44" y="63"/>
                  </a:lnTo>
                  <a:lnTo>
                    <a:pt x="51" y="57"/>
                  </a:lnTo>
                  <a:lnTo>
                    <a:pt x="57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2" name="フリーフォーム 371"/>
            <p:cNvSpPr>
              <a:spLocks/>
            </p:cNvSpPr>
            <p:nvPr/>
          </p:nvSpPr>
          <p:spPr bwMode="auto">
            <a:xfrm>
              <a:off x="3792" y="2092"/>
              <a:ext cx="44" cy="51"/>
            </a:xfrm>
            <a:custGeom>
              <a:avLst/>
              <a:gdLst/>
              <a:ahLst/>
              <a:cxnLst>
                <a:cxn ang="0">
                  <a:pos x="25" y="44"/>
                </a:cxn>
                <a:cxn ang="0">
                  <a:pos x="38" y="32"/>
                </a:cxn>
                <a:cxn ang="0">
                  <a:pos x="44" y="19"/>
                </a:cxn>
                <a:cxn ang="0">
                  <a:pos x="44" y="13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6" y="13"/>
                </a:cxn>
                <a:cxn ang="0">
                  <a:pos x="0" y="19"/>
                </a:cxn>
                <a:cxn ang="0">
                  <a:pos x="6" y="26"/>
                </a:cxn>
                <a:cxn ang="0">
                  <a:pos x="13" y="44"/>
                </a:cxn>
                <a:cxn ang="0">
                  <a:pos x="19" y="51"/>
                </a:cxn>
                <a:cxn ang="0">
                  <a:pos x="19" y="44"/>
                </a:cxn>
                <a:cxn ang="0">
                  <a:pos x="25" y="44"/>
                </a:cxn>
              </a:cxnLst>
              <a:rect l="0" t="0" r="0" b="0"/>
              <a:pathLst>
                <a:path w="44" h="51">
                  <a:moveTo>
                    <a:pt x="25" y="44"/>
                  </a:moveTo>
                  <a:lnTo>
                    <a:pt x="38" y="32"/>
                  </a:lnTo>
                  <a:lnTo>
                    <a:pt x="44" y="19"/>
                  </a:lnTo>
                  <a:lnTo>
                    <a:pt x="44" y="13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6" y="13"/>
                  </a:lnTo>
                  <a:lnTo>
                    <a:pt x="0" y="19"/>
                  </a:lnTo>
                  <a:lnTo>
                    <a:pt x="6" y="26"/>
                  </a:lnTo>
                  <a:lnTo>
                    <a:pt x="13" y="44"/>
                  </a:lnTo>
                  <a:lnTo>
                    <a:pt x="19" y="51"/>
                  </a:lnTo>
                  <a:lnTo>
                    <a:pt x="19" y="44"/>
                  </a:lnTo>
                  <a:lnTo>
                    <a:pt x="25" y="4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3" name="フリーフォーム 372"/>
            <p:cNvSpPr>
              <a:spLocks/>
            </p:cNvSpPr>
            <p:nvPr/>
          </p:nvSpPr>
          <p:spPr bwMode="auto">
            <a:xfrm>
              <a:off x="3577" y="2200"/>
              <a:ext cx="32" cy="31"/>
            </a:xfrm>
            <a:custGeom>
              <a:avLst/>
              <a:gdLst/>
              <a:ahLst/>
              <a:cxnLst>
                <a:cxn ang="0">
                  <a:pos x="19" y="25"/>
                </a:cxn>
                <a:cxn ang="0">
                  <a:pos x="32" y="12"/>
                </a:cxn>
                <a:cxn ang="0">
                  <a:pos x="32" y="6"/>
                </a:cxn>
                <a:cxn ang="0">
                  <a:pos x="19" y="0"/>
                </a:cxn>
                <a:cxn ang="0">
                  <a:pos x="13" y="0"/>
                </a:cxn>
                <a:cxn ang="0">
                  <a:pos x="7" y="6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13" y="31"/>
                </a:cxn>
                <a:cxn ang="0">
                  <a:pos x="13" y="25"/>
                </a:cxn>
                <a:cxn ang="0">
                  <a:pos x="19" y="25"/>
                </a:cxn>
              </a:cxnLst>
              <a:rect l="0" t="0" r="0" b="0"/>
              <a:pathLst>
                <a:path w="32" h="31">
                  <a:moveTo>
                    <a:pt x="19" y="25"/>
                  </a:moveTo>
                  <a:lnTo>
                    <a:pt x="32" y="12"/>
                  </a:lnTo>
                  <a:lnTo>
                    <a:pt x="32" y="6"/>
                  </a:lnTo>
                  <a:lnTo>
                    <a:pt x="19" y="0"/>
                  </a:lnTo>
                  <a:lnTo>
                    <a:pt x="13" y="0"/>
                  </a:lnTo>
                  <a:lnTo>
                    <a:pt x="7" y="6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13" y="31"/>
                  </a:lnTo>
                  <a:lnTo>
                    <a:pt x="13" y="25"/>
                  </a:lnTo>
                  <a:lnTo>
                    <a:pt x="19" y="25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4" name="フリーフォーム 373"/>
            <p:cNvSpPr>
              <a:spLocks/>
            </p:cNvSpPr>
            <p:nvPr/>
          </p:nvSpPr>
          <p:spPr bwMode="auto">
            <a:xfrm>
              <a:off x="4152" y="2212"/>
              <a:ext cx="19" cy="32"/>
            </a:xfrm>
            <a:custGeom>
              <a:avLst/>
              <a:gdLst/>
              <a:ahLst/>
              <a:cxnLst>
                <a:cxn ang="0">
                  <a:pos x="12" y="32"/>
                </a:cxn>
                <a:cxn ang="0">
                  <a:pos x="19" y="25"/>
                </a:cxn>
                <a:cxn ang="0">
                  <a:pos x="19" y="13"/>
                </a:cxn>
                <a:cxn ang="0">
                  <a:pos x="12" y="7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6" y="32"/>
                </a:cxn>
                <a:cxn ang="0">
                  <a:pos x="12" y="32"/>
                </a:cxn>
              </a:cxnLst>
              <a:rect l="0" t="0" r="0" b="0"/>
              <a:pathLst>
                <a:path w="19" h="32">
                  <a:moveTo>
                    <a:pt x="12" y="32"/>
                  </a:moveTo>
                  <a:lnTo>
                    <a:pt x="19" y="25"/>
                  </a:lnTo>
                  <a:lnTo>
                    <a:pt x="19" y="13"/>
                  </a:lnTo>
                  <a:lnTo>
                    <a:pt x="12" y="7"/>
                  </a:lnTo>
                  <a:lnTo>
                    <a:pt x="6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12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5" name="フリーフォーム 374"/>
            <p:cNvSpPr>
              <a:spLocks/>
            </p:cNvSpPr>
            <p:nvPr/>
          </p:nvSpPr>
          <p:spPr bwMode="auto">
            <a:xfrm>
              <a:off x="3830" y="2181"/>
              <a:ext cx="19" cy="25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6" y="19"/>
                </a:cxn>
                <a:cxn ang="0">
                  <a:pos x="13" y="25"/>
                </a:cxn>
                <a:cxn ang="0">
                  <a:pos x="13" y="19"/>
                </a:cxn>
                <a:cxn ang="0">
                  <a:pos x="19" y="19"/>
                </a:cxn>
              </a:cxnLst>
              <a:rect l="0" t="0" r="0" b="0"/>
              <a:pathLst>
                <a:path w="19" h="25">
                  <a:moveTo>
                    <a:pt x="19" y="19"/>
                  </a:moveTo>
                  <a:lnTo>
                    <a:pt x="19" y="6"/>
                  </a:lnTo>
                  <a:lnTo>
                    <a:pt x="13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6" y="19"/>
                  </a:lnTo>
                  <a:lnTo>
                    <a:pt x="13" y="25"/>
                  </a:lnTo>
                  <a:lnTo>
                    <a:pt x="13" y="19"/>
                  </a:lnTo>
                  <a:lnTo>
                    <a:pt x="19" y="1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6" name="フリーフォーム 375"/>
            <p:cNvSpPr>
              <a:spLocks/>
            </p:cNvSpPr>
            <p:nvPr/>
          </p:nvSpPr>
          <p:spPr bwMode="auto">
            <a:xfrm>
              <a:off x="4215" y="2654"/>
              <a:ext cx="25" cy="31"/>
            </a:xfrm>
            <a:custGeom>
              <a:avLst/>
              <a:gdLst/>
              <a:ahLst/>
              <a:cxnLst>
                <a:cxn ang="0">
                  <a:pos x="19" y="31"/>
                </a:cxn>
                <a:cxn ang="0">
                  <a:pos x="25" y="25"/>
                </a:cxn>
                <a:cxn ang="0">
                  <a:pos x="25" y="12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6" y="25"/>
                </a:cxn>
                <a:cxn ang="0">
                  <a:pos x="13" y="31"/>
                </a:cxn>
                <a:cxn ang="0">
                  <a:pos x="19" y="31"/>
                </a:cxn>
              </a:cxnLst>
              <a:rect l="0" t="0" r="0" b="0"/>
              <a:pathLst>
                <a:path w="25" h="31">
                  <a:moveTo>
                    <a:pt x="19" y="31"/>
                  </a:moveTo>
                  <a:lnTo>
                    <a:pt x="25" y="25"/>
                  </a:lnTo>
                  <a:lnTo>
                    <a:pt x="25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6" y="25"/>
                  </a:lnTo>
                  <a:lnTo>
                    <a:pt x="13" y="31"/>
                  </a:lnTo>
                  <a:lnTo>
                    <a:pt x="19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7" name="フリーフォーム 376"/>
            <p:cNvSpPr>
              <a:spLocks/>
            </p:cNvSpPr>
            <p:nvPr/>
          </p:nvSpPr>
          <p:spPr bwMode="auto">
            <a:xfrm>
              <a:off x="2997" y="938"/>
              <a:ext cx="113" cy="139"/>
            </a:xfrm>
            <a:custGeom>
              <a:avLst/>
              <a:gdLst/>
              <a:ahLst/>
              <a:cxnLst>
                <a:cxn ang="0">
                  <a:pos x="107" y="57"/>
                </a:cxn>
                <a:cxn ang="0">
                  <a:pos x="101" y="38"/>
                </a:cxn>
                <a:cxn ang="0">
                  <a:pos x="82" y="19"/>
                </a:cxn>
                <a:cxn ang="0">
                  <a:pos x="63" y="6"/>
                </a:cxn>
                <a:cxn ang="0">
                  <a:pos x="44" y="0"/>
                </a:cxn>
                <a:cxn ang="0">
                  <a:pos x="25" y="6"/>
                </a:cxn>
                <a:cxn ang="0">
                  <a:pos x="6" y="19"/>
                </a:cxn>
                <a:cxn ang="0">
                  <a:pos x="0" y="38"/>
                </a:cxn>
                <a:cxn ang="0">
                  <a:pos x="0" y="63"/>
                </a:cxn>
                <a:cxn ang="0">
                  <a:pos x="6" y="88"/>
                </a:cxn>
                <a:cxn ang="0">
                  <a:pos x="6" y="107"/>
                </a:cxn>
                <a:cxn ang="0">
                  <a:pos x="19" y="113"/>
                </a:cxn>
                <a:cxn ang="0">
                  <a:pos x="31" y="120"/>
                </a:cxn>
                <a:cxn ang="0">
                  <a:pos x="57" y="120"/>
                </a:cxn>
                <a:cxn ang="0">
                  <a:pos x="69" y="120"/>
                </a:cxn>
                <a:cxn ang="0">
                  <a:pos x="82" y="126"/>
                </a:cxn>
                <a:cxn ang="0">
                  <a:pos x="101" y="139"/>
                </a:cxn>
                <a:cxn ang="0">
                  <a:pos x="107" y="139"/>
                </a:cxn>
                <a:cxn ang="0">
                  <a:pos x="113" y="132"/>
                </a:cxn>
                <a:cxn ang="0">
                  <a:pos x="113" y="120"/>
                </a:cxn>
                <a:cxn ang="0">
                  <a:pos x="107" y="101"/>
                </a:cxn>
                <a:cxn ang="0">
                  <a:pos x="107" y="94"/>
                </a:cxn>
                <a:cxn ang="0">
                  <a:pos x="107" y="88"/>
                </a:cxn>
                <a:cxn ang="0">
                  <a:pos x="107" y="76"/>
                </a:cxn>
                <a:cxn ang="0">
                  <a:pos x="107" y="63"/>
                </a:cxn>
                <a:cxn ang="0">
                  <a:pos x="107" y="57"/>
                </a:cxn>
              </a:cxnLst>
              <a:rect l="0" t="0" r="0" b="0"/>
              <a:pathLst>
                <a:path w="113" h="139">
                  <a:moveTo>
                    <a:pt x="107" y="57"/>
                  </a:moveTo>
                  <a:lnTo>
                    <a:pt x="101" y="38"/>
                  </a:lnTo>
                  <a:lnTo>
                    <a:pt x="82" y="19"/>
                  </a:lnTo>
                  <a:lnTo>
                    <a:pt x="63" y="6"/>
                  </a:lnTo>
                  <a:lnTo>
                    <a:pt x="44" y="0"/>
                  </a:lnTo>
                  <a:lnTo>
                    <a:pt x="25" y="6"/>
                  </a:lnTo>
                  <a:lnTo>
                    <a:pt x="6" y="19"/>
                  </a:lnTo>
                  <a:lnTo>
                    <a:pt x="0" y="38"/>
                  </a:lnTo>
                  <a:lnTo>
                    <a:pt x="0" y="63"/>
                  </a:lnTo>
                  <a:lnTo>
                    <a:pt x="6" y="88"/>
                  </a:lnTo>
                  <a:lnTo>
                    <a:pt x="6" y="107"/>
                  </a:lnTo>
                  <a:lnTo>
                    <a:pt x="19" y="113"/>
                  </a:lnTo>
                  <a:lnTo>
                    <a:pt x="31" y="120"/>
                  </a:lnTo>
                  <a:lnTo>
                    <a:pt x="57" y="120"/>
                  </a:lnTo>
                  <a:lnTo>
                    <a:pt x="69" y="120"/>
                  </a:lnTo>
                  <a:lnTo>
                    <a:pt x="82" y="126"/>
                  </a:lnTo>
                  <a:lnTo>
                    <a:pt x="101" y="139"/>
                  </a:lnTo>
                  <a:lnTo>
                    <a:pt x="107" y="139"/>
                  </a:lnTo>
                  <a:lnTo>
                    <a:pt x="113" y="132"/>
                  </a:lnTo>
                  <a:lnTo>
                    <a:pt x="113" y="120"/>
                  </a:lnTo>
                  <a:lnTo>
                    <a:pt x="107" y="101"/>
                  </a:lnTo>
                  <a:lnTo>
                    <a:pt x="107" y="94"/>
                  </a:lnTo>
                  <a:lnTo>
                    <a:pt x="107" y="88"/>
                  </a:lnTo>
                  <a:lnTo>
                    <a:pt x="107" y="76"/>
                  </a:lnTo>
                  <a:lnTo>
                    <a:pt x="107" y="63"/>
                  </a:lnTo>
                  <a:lnTo>
                    <a:pt x="107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8" name="フリーフォーム 377"/>
            <p:cNvSpPr>
              <a:spLocks/>
            </p:cNvSpPr>
            <p:nvPr/>
          </p:nvSpPr>
          <p:spPr bwMode="auto">
            <a:xfrm>
              <a:off x="2561" y="559"/>
              <a:ext cx="51" cy="63"/>
            </a:xfrm>
            <a:custGeom>
              <a:avLst/>
              <a:gdLst/>
              <a:ahLst/>
              <a:cxnLst>
                <a:cxn ang="0">
                  <a:pos x="45" y="57"/>
                </a:cxn>
                <a:cxn ang="0">
                  <a:pos x="51" y="44"/>
                </a:cxn>
                <a:cxn ang="0">
                  <a:pos x="51" y="32"/>
                </a:cxn>
                <a:cxn ang="0">
                  <a:pos x="51" y="19"/>
                </a:cxn>
                <a:cxn ang="0">
                  <a:pos x="38" y="7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0" y="38"/>
                </a:cxn>
                <a:cxn ang="0">
                  <a:pos x="13" y="51"/>
                </a:cxn>
                <a:cxn ang="0">
                  <a:pos x="32" y="63"/>
                </a:cxn>
                <a:cxn ang="0">
                  <a:pos x="38" y="63"/>
                </a:cxn>
                <a:cxn ang="0">
                  <a:pos x="38" y="57"/>
                </a:cxn>
                <a:cxn ang="0">
                  <a:pos x="45" y="57"/>
                </a:cxn>
              </a:cxnLst>
              <a:rect l="0" t="0" r="0" b="0"/>
              <a:pathLst>
                <a:path w="51" h="63">
                  <a:moveTo>
                    <a:pt x="45" y="57"/>
                  </a:moveTo>
                  <a:lnTo>
                    <a:pt x="51" y="44"/>
                  </a:lnTo>
                  <a:lnTo>
                    <a:pt x="51" y="32"/>
                  </a:lnTo>
                  <a:lnTo>
                    <a:pt x="51" y="19"/>
                  </a:lnTo>
                  <a:lnTo>
                    <a:pt x="38" y="7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0" y="13"/>
                  </a:lnTo>
                  <a:lnTo>
                    <a:pt x="0" y="38"/>
                  </a:lnTo>
                  <a:lnTo>
                    <a:pt x="13" y="51"/>
                  </a:lnTo>
                  <a:lnTo>
                    <a:pt x="32" y="63"/>
                  </a:lnTo>
                  <a:lnTo>
                    <a:pt x="38" y="63"/>
                  </a:lnTo>
                  <a:lnTo>
                    <a:pt x="38" y="57"/>
                  </a:lnTo>
                  <a:lnTo>
                    <a:pt x="45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9" name="フリーフォーム 378"/>
            <p:cNvSpPr>
              <a:spLocks/>
            </p:cNvSpPr>
            <p:nvPr/>
          </p:nvSpPr>
          <p:spPr bwMode="auto">
            <a:xfrm>
              <a:off x="2908" y="761"/>
              <a:ext cx="64" cy="76"/>
            </a:xfrm>
            <a:custGeom>
              <a:avLst/>
              <a:gdLst/>
              <a:ahLst/>
              <a:cxnLst>
                <a:cxn ang="0">
                  <a:pos x="64" y="57"/>
                </a:cxn>
                <a:cxn ang="0">
                  <a:pos x="57" y="19"/>
                </a:cxn>
                <a:cxn ang="0">
                  <a:pos x="51" y="6"/>
                </a:cxn>
                <a:cxn ang="0">
                  <a:pos x="38" y="0"/>
                </a:cxn>
                <a:cxn ang="0">
                  <a:pos x="26" y="0"/>
                </a:cxn>
                <a:cxn ang="0">
                  <a:pos x="13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3" y="63"/>
                </a:cxn>
                <a:cxn ang="0">
                  <a:pos x="32" y="76"/>
                </a:cxn>
                <a:cxn ang="0">
                  <a:pos x="51" y="70"/>
                </a:cxn>
                <a:cxn ang="0">
                  <a:pos x="64" y="63"/>
                </a:cxn>
                <a:cxn ang="0">
                  <a:pos x="64" y="63"/>
                </a:cxn>
                <a:cxn ang="0">
                  <a:pos x="64" y="57"/>
                </a:cxn>
              </a:cxnLst>
              <a:rect l="0" t="0" r="0" b="0"/>
              <a:pathLst>
                <a:path w="64" h="76">
                  <a:moveTo>
                    <a:pt x="64" y="57"/>
                  </a:moveTo>
                  <a:lnTo>
                    <a:pt x="57" y="19"/>
                  </a:lnTo>
                  <a:lnTo>
                    <a:pt x="51" y="6"/>
                  </a:lnTo>
                  <a:lnTo>
                    <a:pt x="38" y="0"/>
                  </a:lnTo>
                  <a:lnTo>
                    <a:pt x="26" y="0"/>
                  </a:lnTo>
                  <a:lnTo>
                    <a:pt x="13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3" y="63"/>
                  </a:lnTo>
                  <a:lnTo>
                    <a:pt x="32" y="76"/>
                  </a:lnTo>
                  <a:lnTo>
                    <a:pt x="51" y="70"/>
                  </a:lnTo>
                  <a:lnTo>
                    <a:pt x="64" y="63"/>
                  </a:lnTo>
                  <a:lnTo>
                    <a:pt x="64" y="63"/>
                  </a:lnTo>
                  <a:lnTo>
                    <a:pt x="64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0" name="フリーフォーム 379"/>
            <p:cNvSpPr>
              <a:spLocks/>
            </p:cNvSpPr>
            <p:nvPr/>
          </p:nvSpPr>
          <p:spPr bwMode="auto">
            <a:xfrm>
              <a:off x="2984" y="597"/>
              <a:ext cx="89" cy="152"/>
            </a:xfrm>
            <a:custGeom>
              <a:avLst/>
              <a:gdLst/>
              <a:ahLst/>
              <a:cxnLst>
                <a:cxn ang="0">
                  <a:pos x="51" y="139"/>
                </a:cxn>
                <a:cxn ang="0">
                  <a:pos x="51" y="126"/>
                </a:cxn>
                <a:cxn ang="0">
                  <a:pos x="51" y="114"/>
                </a:cxn>
                <a:cxn ang="0">
                  <a:pos x="44" y="101"/>
                </a:cxn>
                <a:cxn ang="0">
                  <a:pos x="51" y="88"/>
                </a:cxn>
                <a:cxn ang="0">
                  <a:pos x="57" y="82"/>
                </a:cxn>
                <a:cxn ang="0">
                  <a:pos x="70" y="82"/>
                </a:cxn>
                <a:cxn ang="0">
                  <a:pos x="82" y="70"/>
                </a:cxn>
                <a:cxn ang="0">
                  <a:pos x="89" y="57"/>
                </a:cxn>
                <a:cxn ang="0">
                  <a:pos x="89" y="32"/>
                </a:cxn>
                <a:cxn ang="0">
                  <a:pos x="76" y="13"/>
                </a:cxn>
                <a:cxn ang="0">
                  <a:pos x="63" y="0"/>
                </a:cxn>
                <a:cxn ang="0">
                  <a:pos x="44" y="0"/>
                </a:cxn>
                <a:cxn ang="0">
                  <a:pos x="25" y="13"/>
                </a:cxn>
                <a:cxn ang="0">
                  <a:pos x="19" y="25"/>
                </a:cxn>
                <a:cxn ang="0">
                  <a:pos x="19" y="38"/>
                </a:cxn>
                <a:cxn ang="0">
                  <a:pos x="25" y="63"/>
                </a:cxn>
                <a:cxn ang="0">
                  <a:pos x="25" y="76"/>
                </a:cxn>
                <a:cxn ang="0">
                  <a:pos x="13" y="88"/>
                </a:cxn>
                <a:cxn ang="0">
                  <a:pos x="7" y="101"/>
                </a:cxn>
                <a:cxn ang="0">
                  <a:pos x="0" y="107"/>
                </a:cxn>
                <a:cxn ang="0">
                  <a:pos x="7" y="133"/>
                </a:cxn>
                <a:cxn ang="0">
                  <a:pos x="13" y="145"/>
                </a:cxn>
                <a:cxn ang="0">
                  <a:pos x="19" y="152"/>
                </a:cxn>
                <a:cxn ang="0">
                  <a:pos x="38" y="152"/>
                </a:cxn>
                <a:cxn ang="0">
                  <a:pos x="44" y="139"/>
                </a:cxn>
                <a:cxn ang="0">
                  <a:pos x="51" y="139"/>
                </a:cxn>
              </a:cxnLst>
              <a:rect l="0" t="0" r="0" b="0"/>
              <a:pathLst>
                <a:path w="89" h="152">
                  <a:moveTo>
                    <a:pt x="51" y="139"/>
                  </a:moveTo>
                  <a:lnTo>
                    <a:pt x="51" y="126"/>
                  </a:lnTo>
                  <a:lnTo>
                    <a:pt x="51" y="114"/>
                  </a:lnTo>
                  <a:lnTo>
                    <a:pt x="44" y="101"/>
                  </a:lnTo>
                  <a:lnTo>
                    <a:pt x="51" y="88"/>
                  </a:lnTo>
                  <a:lnTo>
                    <a:pt x="57" y="82"/>
                  </a:lnTo>
                  <a:lnTo>
                    <a:pt x="70" y="82"/>
                  </a:lnTo>
                  <a:lnTo>
                    <a:pt x="82" y="70"/>
                  </a:lnTo>
                  <a:lnTo>
                    <a:pt x="89" y="57"/>
                  </a:lnTo>
                  <a:lnTo>
                    <a:pt x="89" y="32"/>
                  </a:lnTo>
                  <a:lnTo>
                    <a:pt x="76" y="13"/>
                  </a:lnTo>
                  <a:lnTo>
                    <a:pt x="63" y="0"/>
                  </a:lnTo>
                  <a:lnTo>
                    <a:pt x="44" y="0"/>
                  </a:lnTo>
                  <a:lnTo>
                    <a:pt x="25" y="13"/>
                  </a:lnTo>
                  <a:lnTo>
                    <a:pt x="19" y="25"/>
                  </a:lnTo>
                  <a:lnTo>
                    <a:pt x="19" y="38"/>
                  </a:lnTo>
                  <a:lnTo>
                    <a:pt x="25" y="63"/>
                  </a:lnTo>
                  <a:lnTo>
                    <a:pt x="25" y="76"/>
                  </a:lnTo>
                  <a:lnTo>
                    <a:pt x="13" y="88"/>
                  </a:lnTo>
                  <a:lnTo>
                    <a:pt x="7" y="101"/>
                  </a:lnTo>
                  <a:lnTo>
                    <a:pt x="0" y="107"/>
                  </a:lnTo>
                  <a:lnTo>
                    <a:pt x="7" y="133"/>
                  </a:lnTo>
                  <a:lnTo>
                    <a:pt x="13" y="145"/>
                  </a:lnTo>
                  <a:lnTo>
                    <a:pt x="19" y="152"/>
                  </a:lnTo>
                  <a:lnTo>
                    <a:pt x="38" y="152"/>
                  </a:lnTo>
                  <a:lnTo>
                    <a:pt x="44" y="139"/>
                  </a:lnTo>
                  <a:lnTo>
                    <a:pt x="51" y="13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1" name="フリーフォーム 380"/>
            <p:cNvSpPr>
              <a:spLocks/>
            </p:cNvSpPr>
            <p:nvPr/>
          </p:nvSpPr>
          <p:spPr bwMode="auto">
            <a:xfrm>
              <a:off x="3104" y="547"/>
              <a:ext cx="44" cy="50"/>
            </a:xfrm>
            <a:custGeom>
              <a:avLst/>
              <a:gdLst/>
              <a:ahLst/>
              <a:cxnLst>
                <a:cxn ang="0">
                  <a:pos x="44" y="38"/>
                </a:cxn>
                <a:cxn ang="0">
                  <a:pos x="44" y="25"/>
                </a:cxn>
                <a:cxn ang="0">
                  <a:pos x="38" y="12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2"/>
                </a:cxn>
                <a:cxn ang="0">
                  <a:pos x="0" y="31"/>
                </a:cxn>
                <a:cxn ang="0">
                  <a:pos x="13" y="44"/>
                </a:cxn>
                <a:cxn ang="0">
                  <a:pos x="25" y="50"/>
                </a:cxn>
                <a:cxn ang="0">
                  <a:pos x="38" y="50"/>
                </a:cxn>
                <a:cxn ang="0">
                  <a:pos x="38" y="38"/>
                </a:cxn>
                <a:cxn ang="0">
                  <a:pos x="44" y="38"/>
                </a:cxn>
              </a:cxnLst>
              <a:rect l="0" t="0" r="0" b="0"/>
              <a:pathLst>
                <a:path w="44" h="50">
                  <a:moveTo>
                    <a:pt x="44" y="38"/>
                  </a:moveTo>
                  <a:lnTo>
                    <a:pt x="44" y="25"/>
                  </a:lnTo>
                  <a:lnTo>
                    <a:pt x="38" y="12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31"/>
                  </a:lnTo>
                  <a:lnTo>
                    <a:pt x="13" y="44"/>
                  </a:lnTo>
                  <a:lnTo>
                    <a:pt x="25" y="50"/>
                  </a:lnTo>
                  <a:lnTo>
                    <a:pt x="38" y="50"/>
                  </a:lnTo>
                  <a:lnTo>
                    <a:pt x="38" y="38"/>
                  </a:lnTo>
                  <a:lnTo>
                    <a:pt x="44" y="3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2" name="フリーフォーム 381"/>
            <p:cNvSpPr>
              <a:spLocks/>
            </p:cNvSpPr>
            <p:nvPr/>
          </p:nvSpPr>
          <p:spPr bwMode="auto">
            <a:xfrm>
              <a:off x="3047" y="439"/>
              <a:ext cx="32" cy="32"/>
            </a:xfrm>
            <a:custGeom>
              <a:avLst/>
              <a:gdLst/>
              <a:ahLst/>
              <a:cxnLst>
                <a:cxn ang="0">
                  <a:pos x="26" y="32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7" y="32"/>
                </a:cxn>
                <a:cxn ang="0">
                  <a:pos x="19" y="32"/>
                </a:cxn>
                <a:cxn ang="0">
                  <a:pos x="26" y="32"/>
                </a:cxn>
              </a:cxnLst>
              <a:rect l="0" t="0" r="0" b="0"/>
              <a:pathLst>
                <a:path w="32" h="32">
                  <a:moveTo>
                    <a:pt x="26" y="32"/>
                  </a:moveTo>
                  <a:lnTo>
                    <a:pt x="32" y="19"/>
                  </a:lnTo>
                  <a:lnTo>
                    <a:pt x="32" y="13"/>
                  </a:lnTo>
                  <a:lnTo>
                    <a:pt x="19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7" y="32"/>
                  </a:lnTo>
                  <a:lnTo>
                    <a:pt x="19" y="32"/>
                  </a:lnTo>
                  <a:lnTo>
                    <a:pt x="26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3" name="フリーフォーム 382"/>
            <p:cNvSpPr>
              <a:spLocks/>
            </p:cNvSpPr>
            <p:nvPr/>
          </p:nvSpPr>
          <p:spPr bwMode="auto">
            <a:xfrm>
              <a:off x="3098" y="294"/>
              <a:ext cx="44" cy="26"/>
            </a:xfrm>
            <a:custGeom>
              <a:avLst/>
              <a:gdLst/>
              <a:ahLst/>
              <a:cxnLst>
                <a:cxn ang="0">
                  <a:pos x="6" y="26"/>
                </a:cxn>
                <a:cxn ang="0">
                  <a:pos x="38" y="13"/>
                </a:cxn>
                <a:cxn ang="0">
                  <a:pos x="44" y="0"/>
                </a:cxn>
                <a:cxn ang="0">
                  <a:pos x="19" y="7"/>
                </a:cxn>
                <a:cxn ang="0">
                  <a:pos x="0" y="19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6" y="26"/>
                </a:cxn>
              </a:cxnLst>
              <a:rect l="0" t="0" r="0" b="0"/>
              <a:pathLst>
                <a:path w="44" h="26">
                  <a:moveTo>
                    <a:pt x="6" y="26"/>
                  </a:moveTo>
                  <a:lnTo>
                    <a:pt x="38" y="13"/>
                  </a:lnTo>
                  <a:lnTo>
                    <a:pt x="44" y="0"/>
                  </a:lnTo>
                  <a:lnTo>
                    <a:pt x="19" y="7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6" y="26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4" name="フリーフォーム 383"/>
            <p:cNvSpPr>
              <a:spLocks/>
            </p:cNvSpPr>
            <p:nvPr/>
          </p:nvSpPr>
          <p:spPr bwMode="auto">
            <a:xfrm>
              <a:off x="2732" y="313"/>
              <a:ext cx="19" cy="38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9" y="19"/>
                </a:cxn>
                <a:cxn ang="0">
                  <a:pos x="12" y="7"/>
                </a:cxn>
                <a:cxn ang="0">
                  <a:pos x="0" y="0"/>
                </a:cxn>
                <a:cxn ang="0">
                  <a:pos x="6" y="32"/>
                </a:cxn>
                <a:cxn ang="0">
                  <a:pos x="12" y="38"/>
                </a:cxn>
                <a:cxn ang="0">
                  <a:pos x="12" y="32"/>
                </a:cxn>
                <a:cxn ang="0">
                  <a:pos x="19" y="32"/>
                </a:cxn>
              </a:cxnLst>
              <a:rect l="0" t="0" r="0" b="0"/>
              <a:pathLst>
                <a:path w="19" h="38">
                  <a:moveTo>
                    <a:pt x="19" y="32"/>
                  </a:moveTo>
                  <a:lnTo>
                    <a:pt x="19" y="19"/>
                  </a:lnTo>
                  <a:lnTo>
                    <a:pt x="12" y="7"/>
                  </a:lnTo>
                  <a:lnTo>
                    <a:pt x="0" y="0"/>
                  </a:lnTo>
                  <a:lnTo>
                    <a:pt x="6" y="32"/>
                  </a:lnTo>
                  <a:lnTo>
                    <a:pt x="12" y="38"/>
                  </a:lnTo>
                  <a:lnTo>
                    <a:pt x="12" y="32"/>
                  </a:lnTo>
                  <a:lnTo>
                    <a:pt x="19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5" name="フリーフォーム 384"/>
            <p:cNvSpPr>
              <a:spLocks/>
            </p:cNvSpPr>
            <p:nvPr/>
          </p:nvSpPr>
          <p:spPr bwMode="auto">
            <a:xfrm>
              <a:off x="523" y="3392"/>
              <a:ext cx="120" cy="95"/>
            </a:xfrm>
            <a:custGeom>
              <a:avLst/>
              <a:gdLst/>
              <a:ahLst/>
              <a:cxnLst>
                <a:cxn ang="0">
                  <a:pos x="95" y="76"/>
                </a:cxn>
                <a:cxn ang="0">
                  <a:pos x="107" y="57"/>
                </a:cxn>
                <a:cxn ang="0">
                  <a:pos x="120" y="44"/>
                </a:cxn>
                <a:cxn ang="0">
                  <a:pos x="113" y="31"/>
                </a:cxn>
                <a:cxn ang="0">
                  <a:pos x="107" y="19"/>
                </a:cxn>
                <a:cxn ang="0">
                  <a:pos x="95" y="6"/>
                </a:cxn>
                <a:cxn ang="0">
                  <a:pos x="82" y="0"/>
                </a:cxn>
                <a:cxn ang="0">
                  <a:pos x="44" y="0"/>
                </a:cxn>
                <a:cxn ang="0">
                  <a:pos x="31" y="6"/>
                </a:cxn>
                <a:cxn ang="0">
                  <a:pos x="19" y="25"/>
                </a:cxn>
                <a:cxn ang="0">
                  <a:pos x="6" y="44"/>
                </a:cxn>
                <a:cxn ang="0">
                  <a:pos x="0" y="50"/>
                </a:cxn>
                <a:cxn ang="0">
                  <a:pos x="12" y="76"/>
                </a:cxn>
                <a:cxn ang="0">
                  <a:pos x="25" y="88"/>
                </a:cxn>
                <a:cxn ang="0">
                  <a:pos x="44" y="95"/>
                </a:cxn>
                <a:cxn ang="0">
                  <a:pos x="76" y="88"/>
                </a:cxn>
                <a:cxn ang="0">
                  <a:pos x="88" y="76"/>
                </a:cxn>
                <a:cxn ang="0">
                  <a:pos x="95" y="76"/>
                </a:cxn>
              </a:cxnLst>
              <a:rect l="0" t="0" r="0" b="0"/>
              <a:pathLst>
                <a:path w="120" h="95">
                  <a:moveTo>
                    <a:pt x="95" y="76"/>
                  </a:moveTo>
                  <a:lnTo>
                    <a:pt x="107" y="57"/>
                  </a:lnTo>
                  <a:lnTo>
                    <a:pt x="120" y="44"/>
                  </a:lnTo>
                  <a:lnTo>
                    <a:pt x="113" y="31"/>
                  </a:lnTo>
                  <a:lnTo>
                    <a:pt x="107" y="19"/>
                  </a:lnTo>
                  <a:lnTo>
                    <a:pt x="95" y="6"/>
                  </a:lnTo>
                  <a:lnTo>
                    <a:pt x="82" y="0"/>
                  </a:lnTo>
                  <a:lnTo>
                    <a:pt x="44" y="0"/>
                  </a:lnTo>
                  <a:lnTo>
                    <a:pt x="31" y="6"/>
                  </a:lnTo>
                  <a:lnTo>
                    <a:pt x="19" y="25"/>
                  </a:lnTo>
                  <a:lnTo>
                    <a:pt x="6" y="44"/>
                  </a:lnTo>
                  <a:lnTo>
                    <a:pt x="0" y="50"/>
                  </a:lnTo>
                  <a:lnTo>
                    <a:pt x="12" y="76"/>
                  </a:lnTo>
                  <a:lnTo>
                    <a:pt x="25" y="88"/>
                  </a:lnTo>
                  <a:lnTo>
                    <a:pt x="44" y="95"/>
                  </a:lnTo>
                  <a:lnTo>
                    <a:pt x="76" y="88"/>
                  </a:lnTo>
                  <a:lnTo>
                    <a:pt x="88" y="76"/>
                  </a:lnTo>
                  <a:lnTo>
                    <a:pt x="95" y="76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6" name="フリーフォーム 385"/>
            <p:cNvSpPr>
              <a:spLocks/>
            </p:cNvSpPr>
            <p:nvPr/>
          </p:nvSpPr>
          <p:spPr bwMode="auto">
            <a:xfrm>
              <a:off x="523" y="3543"/>
              <a:ext cx="95" cy="70"/>
            </a:xfrm>
            <a:custGeom>
              <a:avLst/>
              <a:gdLst/>
              <a:ahLst/>
              <a:cxnLst>
                <a:cxn ang="0">
                  <a:pos x="95" y="38"/>
                </a:cxn>
                <a:cxn ang="0">
                  <a:pos x="88" y="26"/>
                </a:cxn>
                <a:cxn ang="0">
                  <a:pos x="76" y="13"/>
                </a:cxn>
                <a:cxn ang="0">
                  <a:pos x="50" y="7"/>
                </a:cxn>
                <a:cxn ang="0">
                  <a:pos x="25" y="0"/>
                </a:cxn>
                <a:cxn ang="0">
                  <a:pos x="12" y="7"/>
                </a:cxn>
                <a:cxn ang="0">
                  <a:pos x="0" y="13"/>
                </a:cxn>
                <a:cxn ang="0">
                  <a:pos x="0" y="38"/>
                </a:cxn>
                <a:cxn ang="0">
                  <a:pos x="0" y="57"/>
                </a:cxn>
                <a:cxn ang="0">
                  <a:pos x="12" y="63"/>
                </a:cxn>
                <a:cxn ang="0">
                  <a:pos x="38" y="70"/>
                </a:cxn>
                <a:cxn ang="0">
                  <a:pos x="76" y="70"/>
                </a:cxn>
                <a:cxn ang="0">
                  <a:pos x="88" y="57"/>
                </a:cxn>
                <a:cxn ang="0">
                  <a:pos x="95" y="51"/>
                </a:cxn>
                <a:cxn ang="0">
                  <a:pos x="95" y="45"/>
                </a:cxn>
                <a:cxn ang="0">
                  <a:pos x="95" y="38"/>
                </a:cxn>
              </a:cxnLst>
              <a:rect l="0" t="0" r="0" b="0"/>
              <a:pathLst>
                <a:path w="95" h="70">
                  <a:moveTo>
                    <a:pt x="95" y="38"/>
                  </a:moveTo>
                  <a:lnTo>
                    <a:pt x="88" y="26"/>
                  </a:lnTo>
                  <a:lnTo>
                    <a:pt x="76" y="13"/>
                  </a:lnTo>
                  <a:lnTo>
                    <a:pt x="50" y="7"/>
                  </a:lnTo>
                  <a:lnTo>
                    <a:pt x="25" y="0"/>
                  </a:lnTo>
                  <a:lnTo>
                    <a:pt x="12" y="7"/>
                  </a:lnTo>
                  <a:lnTo>
                    <a:pt x="0" y="13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12" y="63"/>
                  </a:lnTo>
                  <a:lnTo>
                    <a:pt x="38" y="70"/>
                  </a:lnTo>
                  <a:lnTo>
                    <a:pt x="76" y="70"/>
                  </a:lnTo>
                  <a:lnTo>
                    <a:pt x="88" y="57"/>
                  </a:lnTo>
                  <a:lnTo>
                    <a:pt x="95" y="51"/>
                  </a:lnTo>
                  <a:lnTo>
                    <a:pt x="95" y="45"/>
                  </a:lnTo>
                  <a:lnTo>
                    <a:pt x="95" y="38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7" name="フリーフォーム 386"/>
            <p:cNvSpPr>
              <a:spLocks/>
            </p:cNvSpPr>
            <p:nvPr/>
          </p:nvSpPr>
          <p:spPr bwMode="auto">
            <a:xfrm>
              <a:off x="807" y="3354"/>
              <a:ext cx="107" cy="69"/>
            </a:xfrm>
            <a:custGeom>
              <a:avLst/>
              <a:gdLst/>
              <a:ahLst/>
              <a:cxnLst>
                <a:cxn ang="0">
                  <a:pos x="50" y="69"/>
                </a:cxn>
                <a:cxn ang="0">
                  <a:pos x="69" y="69"/>
                </a:cxn>
                <a:cxn ang="0">
                  <a:pos x="88" y="63"/>
                </a:cxn>
                <a:cxn ang="0">
                  <a:pos x="101" y="51"/>
                </a:cxn>
                <a:cxn ang="0">
                  <a:pos x="107" y="32"/>
                </a:cxn>
                <a:cxn ang="0">
                  <a:pos x="101" y="13"/>
                </a:cxn>
                <a:cxn ang="0">
                  <a:pos x="95" y="0"/>
                </a:cxn>
                <a:cxn ang="0">
                  <a:pos x="76" y="0"/>
                </a:cxn>
                <a:cxn ang="0">
                  <a:pos x="63" y="0"/>
                </a:cxn>
                <a:cxn ang="0">
                  <a:pos x="25" y="19"/>
                </a:cxn>
                <a:cxn ang="0">
                  <a:pos x="6" y="32"/>
                </a:cxn>
                <a:cxn ang="0">
                  <a:pos x="0" y="44"/>
                </a:cxn>
                <a:cxn ang="0">
                  <a:pos x="0" y="51"/>
                </a:cxn>
                <a:cxn ang="0">
                  <a:pos x="6" y="57"/>
                </a:cxn>
                <a:cxn ang="0">
                  <a:pos x="19" y="63"/>
                </a:cxn>
                <a:cxn ang="0">
                  <a:pos x="44" y="69"/>
                </a:cxn>
                <a:cxn ang="0">
                  <a:pos x="50" y="69"/>
                </a:cxn>
              </a:cxnLst>
              <a:rect l="0" t="0" r="0" b="0"/>
              <a:pathLst>
                <a:path w="107" h="69">
                  <a:moveTo>
                    <a:pt x="50" y="69"/>
                  </a:moveTo>
                  <a:lnTo>
                    <a:pt x="69" y="69"/>
                  </a:lnTo>
                  <a:lnTo>
                    <a:pt x="88" y="63"/>
                  </a:lnTo>
                  <a:lnTo>
                    <a:pt x="101" y="51"/>
                  </a:lnTo>
                  <a:lnTo>
                    <a:pt x="107" y="32"/>
                  </a:lnTo>
                  <a:lnTo>
                    <a:pt x="101" y="13"/>
                  </a:lnTo>
                  <a:lnTo>
                    <a:pt x="95" y="0"/>
                  </a:lnTo>
                  <a:lnTo>
                    <a:pt x="76" y="0"/>
                  </a:lnTo>
                  <a:lnTo>
                    <a:pt x="63" y="0"/>
                  </a:lnTo>
                  <a:lnTo>
                    <a:pt x="25" y="19"/>
                  </a:lnTo>
                  <a:lnTo>
                    <a:pt x="6" y="32"/>
                  </a:lnTo>
                  <a:lnTo>
                    <a:pt x="0" y="44"/>
                  </a:lnTo>
                  <a:lnTo>
                    <a:pt x="0" y="51"/>
                  </a:lnTo>
                  <a:lnTo>
                    <a:pt x="6" y="57"/>
                  </a:lnTo>
                  <a:lnTo>
                    <a:pt x="19" y="63"/>
                  </a:lnTo>
                  <a:lnTo>
                    <a:pt x="44" y="69"/>
                  </a:lnTo>
                  <a:lnTo>
                    <a:pt x="50" y="69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8" name="フリーフォーム 387"/>
            <p:cNvSpPr>
              <a:spLocks/>
            </p:cNvSpPr>
            <p:nvPr/>
          </p:nvSpPr>
          <p:spPr bwMode="auto">
            <a:xfrm>
              <a:off x="845" y="3436"/>
              <a:ext cx="120" cy="120"/>
            </a:xfrm>
            <a:custGeom>
              <a:avLst/>
              <a:gdLst/>
              <a:ahLst/>
              <a:cxnLst>
                <a:cxn ang="0">
                  <a:pos x="120" y="51"/>
                </a:cxn>
                <a:cxn ang="0">
                  <a:pos x="113" y="25"/>
                </a:cxn>
                <a:cxn ang="0">
                  <a:pos x="107" y="6"/>
                </a:cxn>
                <a:cxn ang="0">
                  <a:pos x="88" y="0"/>
                </a:cxn>
                <a:cxn ang="0">
                  <a:pos x="69" y="0"/>
                </a:cxn>
                <a:cxn ang="0">
                  <a:pos x="50" y="0"/>
                </a:cxn>
                <a:cxn ang="0">
                  <a:pos x="31" y="13"/>
                </a:cxn>
                <a:cxn ang="0">
                  <a:pos x="12" y="25"/>
                </a:cxn>
                <a:cxn ang="0">
                  <a:pos x="6" y="44"/>
                </a:cxn>
                <a:cxn ang="0">
                  <a:pos x="0" y="70"/>
                </a:cxn>
                <a:cxn ang="0">
                  <a:pos x="6" y="88"/>
                </a:cxn>
                <a:cxn ang="0">
                  <a:pos x="12" y="101"/>
                </a:cxn>
                <a:cxn ang="0">
                  <a:pos x="19" y="114"/>
                </a:cxn>
                <a:cxn ang="0">
                  <a:pos x="31" y="120"/>
                </a:cxn>
                <a:cxn ang="0">
                  <a:pos x="50" y="120"/>
                </a:cxn>
                <a:cxn ang="0">
                  <a:pos x="69" y="120"/>
                </a:cxn>
                <a:cxn ang="0">
                  <a:pos x="94" y="107"/>
                </a:cxn>
                <a:cxn ang="0">
                  <a:pos x="120" y="76"/>
                </a:cxn>
                <a:cxn ang="0">
                  <a:pos x="120" y="57"/>
                </a:cxn>
                <a:cxn ang="0">
                  <a:pos x="120" y="51"/>
                </a:cxn>
              </a:cxnLst>
              <a:rect l="0" t="0" r="0" b="0"/>
              <a:pathLst>
                <a:path w="120" h="120">
                  <a:moveTo>
                    <a:pt x="120" y="51"/>
                  </a:moveTo>
                  <a:lnTo>
                    <a:pt x="113" y="25"/>
                  </a:lnTo>
                  <a:lnTo>
                    <a:pt x="107" y="6"/>
                  </a:lnTo>
                  <a:lnTo>
                    <a:pt x="88" y="0"/>
                  </a:lnTo>
                  <a:lnTo>
                    <a:pt x="69" y="0"/>
                  </a:lnTo>
                  <a:lnTo>
                    <a:pt x="50" y="0"/>
                  </a:lnTo>
                  <a:lnTo>
                    <a:pt x="31" y="13"/>
                  </a:lnTo>
                  <a:lnTo>
                    <a:pt x="12" y="25"/>
                  </a:lnTo>
                  <a:lnTo>
                    <a:pt x="6" y="44"/>
                  </a:lnTo>
                  <a:lnTo>
                    <a:pt x="0" y="70"/>
                  </a:lnTo>
                  <a:lnTo>
                    <a:pt x="6" y="88"/>
                  </a:lnTo>
                  <a:lnTo>
                    <a:pt x="12" y="101"/>
                  </a:lnTo>
                  <a:lnTo>
                    <a:pt x="19" y="114"/>
                  </a:lnTo>
                  <a:lnTo>
                    <a:pt x="31" y="120"/>
                  </a:lnTo>
                  <a:lnTo>
                    <a:pt x="50" y="120"/>
                  </a:lnTo>
                  <a:lnTo>
                    <a:pt x="69" y="120"/>
                  </a:lnTo>
                  <a:lnTo>
                    <a:pt x="94" y="107"/>
                  </a:lnTo>
                  <a:lnTo>
                    <a:pt x="120" y="76"/>
                  </a:lnTo>
                  <a:lnTo>
                    <a:pt x="120" y="57"/>
                  </a:lnTo>
                  <a:lnTo>
                    <a:pt x="120" y="51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9" name="フリーフォーム 388"/>
            <p:cNvSpPr>
              <a:spLocks/>
            </p:cNvSpPr>
            <p:nvPr/>
          </p:nvSpPr>
          <p:spPr bwMode="auto">
            <a:xfrm>
              <a:off x="788" y="3594"/>
              <a:ext cx="107" cy="82"/>
            </a:xfrm>
            <a:custGeom>
              <a:avLst/>
              <a:gdLst/>
              <a:ahLst/>
              <a:cxnLst>
                <a:cxn ang="0">
                  <a:pos x="107" y="44"/>
                </a:cxn>
                <a:cxn ang="0">
                  <a:pos x="107" y="31"/>
                </a:cxn>
                <a:cxn ang="0">
                  <a:pos x="101" y="19"/>
                </a:cxn>
                <a:cxn ang="0">
                  <a:pos x="95" y="12"/>
                </a:cxn>
                <a:cxn ang="0">
                  <a:pos x="82" y="6"/>
                </a:cxn>
                <a:cxn ang="0">
                  <a:pos x="50" y="0"/>
                </a:cxn>
                <a:cxn ang="0">
                  <a:pos x="31" y="6"/>
                </a:cxn>
                <a:cxn ang="0">
                  <a:pos x="13" y="19"/>
                </a:cxn>
                <a:cxn ang="0">
                  <a:pos x="0" y="38"/>
                </a:cxn>
                <a:cxn ang="0">
                  <a:pos x="0" y="50"/>
                </a:cxn>
                <a:cxn ang="0">
                  <a:pos x="6" y="63"/>
                </a:cxn>
                <a:cxn ang="0">
                  <a:pos x="19" y="76"/>
                </a:cxn>
                <a:cxn ang="0">
                  <a:pos x="31" y="82"/>
                </a:cxn>
                <a:cxn ang="0">
                  <a:pos x="44" y="82"/>
                </a:cxn>
                <a:cxn ang="0">
                  <a:pos x="63" y="82"/>
                </a:cxn>
                <a:cxn ang="0">
                  <a:pos x="76" y="76"/>
                </a:cxn>
                <a:cxn ang="0">
                  <a:pos x="101" y="57"/>
                </a:cxn>
                <a:cxn ang="0">
                  <a:pos x="101" y="44"/>
                </a:cxn>
                <a:cxn ang="0">
                  <a:pos x="107" y="44"/>
                </a:cxn>
              </a:cxnLst>
              <a:rect l="0" t="0" r="0" b="0"/>
              <a:pathLst>
                <a:path w="107" h="82">
                  <a:moveTo>
                    <a:pt x="107" y="44"/>
                  </a:moveTo>
                  <a:lnTo>
                    <a:pt x="107" y="31"/>
                  </a:lnTo>
                  <a:lnTo>
                    <a:pt x="101" y="19"/>
                  </a:lnTo>
                  <a:lnTo>
                    <a:pt x="95" y="12"/>
                  </a:lnTo>
                  <a:lnTo>
                    <a:pt x="82" y="6"/>
                  </a:lnTo>
                  <a:lnTo>
                    <a:pt x="50" y="0"/>
                  </a:lnTo>
                  <a:lnTo>
                    <a:pt x="31" y="6"/>
                  </a:lnTo>
                  <a:lnTo>
                    <a:pt x="13" y="19"/>
                  </a:lnTo>
                  <a:lnTo>
                    <a:pt x="0" y="38"/>
                  </a:lnTo>
                  <a:lnTo>
                    <a:pt x="0" y="50"/>
                  </a:lnTo>
                  <a:lnTo>
                    <a:pt x="6" y="63"/>
                  </a:lnTo>
                  <a:lnTo>
                    <a:pt x="19" y="76"/>
                  </a:lnTo>
                  <a:lnTo>
                    <a:pt x="31" y="82"/>
                  </a:lnTo>
                  <a:lnTo>
                    <a:pt x="44" y="82"/>
                  </a:lnTo>
                  <a:lnTo>
                    <a:pt x="63" y="82"/>
                  </a:lnTo>
                  <a:lnTo>
                    <a:pt x="76" y="76"/>
                  </a:lnTo>
                  <a:lnTo>
                    <a:pt x="101" y="57"/>
                  </a:lnTo>
                  <a:lnTo>
                    <a:pt x="101" y="44"/>
                  </a:lnTo>
                  <a:lnTo>
                    <a:pt x="107" y="44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0" name="フリーフォーム 389"/>
            <p:cNvSpPr>
              <a:spLocks/>
            </p:cNvSpPr>
            <p:nvPr/>
          </p:nvSpPr>
          <p:spPr bwMode="auto">
            <a:xfrm>
              <a:off x="662" y="3676"/>
              <a:ext cx="44" cy="38"/>
            </a:xfrm>
            <a:custGeom>
              <a:avLst/>
              <a:gdLst/>
              <a:ahLst/>
              <a:cxnLst>
                <a:cxn ang="0">
                  <a:pos x="44" y="19"/>
                </a:cxn>
                <a:cxn ang="0">
                  <a:pos x="38" y="6"/>
                </a:cxn>
                <a:cxn ang="0">
                  <a:pos x="25" y="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31"/>
                </a:cxn>
                <a:cxn ang="0">
                  <a:pos x="6" y="38"/>
                </a:cxn>
                <a:cxn ang="0">
                  <a:pos x="12" y="38"/>
                </a:cxn>
                <a:cxn ang="0">
                  <a:pos x="38" y="38"/>
                </a:cxn>
                <a:cxn ang="0">
                  <a:pos x="44" y="31"/>
                </a:cxn>
                <a:cxn ang="0">
                  <a:pos x="44" y="25"/>
                </a:cxn>
                <a:cxn ang="0">
                  <a:pos x="44" y="19"/>
                </a:cxn>
              </a:cxnLst>
              <a:rect l="0" t="0" r="0" b="0"/>
              <a:pathLst>
                <a:path w="44" h="38">
                  <a:moveTo>
                    <a:pt x="44" y="19"/>
                  </a:moveTo>
                  <a:lnTo>
                    <a:pt x="38" y="6"/>
                  </a:lnTo>
                  <a:lnTo>
                    <a:pt x="25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31"/>
                  </a:lnTo>
                  <a:lnTo>
                    <a:pt x="6" y="38"/>
                  </a:lnTo>
                  <a:lnTo>
                    <a:pt x="12" y="38"/>
                  </a:lnTo>
                  <a:lnTo>
                    <a:pt x="38" y="38"/>
                  </a:lnTo>
                  <a:lnTo>
                    <a:pt x="44" y="31"/>
                  </a:lnTo>
                  <a:lnTo>
                    <a:pt x="44" y="25"/>
                  </a:lnTo>
                  <a:lnTo>
                    <a:pt x="44" y="19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1" name="フリーフォーム 390"/>
            <p:cNvSpPr>
              <a:spLocks/>
            </p:cNvSpPr>
            <p:nvPr/>
          </p:nvSpPr>
          <p:spPr bwMode="auto">
            <a:xfrm>
              <a:off x="1085" y="3215"/>
              <a:ext cx="164" cy="215"/>
            </a:xfrm>
            <a:custGeom>
              <a:avLst/>
              <a:gdLst/>
              <a:ahLst/>
              <a:cxnLst>
                <a:cxn ang="0">
                  <a:pos x="94" y="82"/>
                </a:cxn>
                <a:cxn ang="0">
                  <a:pos x="101" y="51"/>
                </a:cxn>
                <a:cxn ang="0">
                  <a:pos x="101" y="26"/>
                </a:cxn>
                <a:cxn ang="0">
                  <a:pos x="94" y="13"/>
                </a:cxn>
                <a:cxn ang="0">
                  <a:pos x="75" y="0"/>
                </a:cxn>
                <a:cxn ang="0">
                  <a:pos x="56" y="0"/>
                </a:cxn>
                <a:cxn ang="0">
                  <a:pos x="37" y="7"/>
                </a:cxn>
                <a:cxn ang="0">
                  <a:pos x="12" y="26"/>
                </a:cxn>
                <a:cxn ang="0">
                  <a:pos x="0" y="51"/>
                </a:cxn>
                <a:cxn ang="0">
                  <a:pos x="0" y="89"/>
                </a:cxn>
                <a:cxn ang="0">
                  <a:pos x="6" y="108"/>
                </a:cxn>
                <a:cxn ang="0">
                  <a:pos x="18" y="120"/>
                </a:cxn>
                <a:cxn ang="0">
                  <a:pos x="31" y="126"/>
                </a:cxn>
                <a:cxn ang="0">
                  <a:pos x="50" y="126"/>
                </a:cxn>
                <a:cxn ang="0">
                  <a:pos x="69" y="114"/>
                </a:cxn>
                <a:cxn ang="0">
                  <a:pos x="88" y="108"/>
                </a:cxn>
                <a:cxn ang="0">
                  <a:pos x="88" y="120"/>
                </a:cxn>
                <a:cxn ang="0">
                  <a:pos x="82" y="139"/>
                </a:cxn>
                <a:cxn ang="0">
                  <a:pos x="75" y="152"/>
                </a:cxn>
                <a:cxn ang="0">
                  <a:pos x="69" y="164"/>
                </a:cxn>
                <a:cxn ang="0">
                  <a:pos x="69" y="183"/>
                </a:cxn>
                <a:cxn ang="0">
                  <a:pos x="69" y="202"/>
                </a:cxn>
                <a:cxn ang="0">
                  <a:pos x="75" y="215"/>
                </a:cxn>
                <a:cxn ang="0">
                  <a:pos x="101" y="215"/>
                </a:cxn>
                <a:cxn ang="0">
                  <a:pos x="113" y="208"/>
                </a:cxn>
                <a:cxn ang="0">
                  <a:pos x="126" y="202"/>
                </a:cxn>
                <a:cxn ang="0">
                  <a:pos x="145" y="164"/>
                </a:cxn>
                <a:cxn ang="0">
                  <a:pos x="157" y="139"/>
                </a:cxn>
                <a:cxn ang="0">
                  <a:pos x="164" y="114"/>
                </a:cxn>
                <a:cxn ang="0">
                  <a:pos x="157" y="82"/>
                </a:cxn>
                <a:cxn ang="0">
                  <a:pos x="151" y="76"/>
                </a:cxn>
                <a:cxn ang="0">
                  <a:pos x="138" y="70"/>
                </a:cxn>
                <a:cxn ang="0">
                  <a:pos x="119" y="76"/>
                </a:cxn>
                <a:cxn ang="0">
                  <a:pos x="107" y="89"/>
                </a:cxn>
                <a:cxn ang="0">
                  <a:pos x="101" y="95"/>
                </a:cxn>
                <a:cxn ang="0">
                  <a:pos x="94" y="89"/>
                </a:cxn>
                <a:cxn ang="0">
                  <a:pos x="94" y="89"/>
                </a:cxn>
                <a:cxn ang="0">
                  <a:pos x="94" y="82"/>
                </a:cxn>
              </a:cxnLst>
              <a:rect l="0" t="0" r="0" b="0"/>
              <a:pathLst>
                <a:path w="164" h="215">
                  <a:moveTo>
                    <a:pt x="94" y="82"/>
                  </a:moveTo>
                  <a:lnTo>
                    <a:pt x="101" y="51"/>
                  </a:lnTo>
                  <a:lnTo>
                    <a:pt x="101" y="26"/>
                  </a:lnTo>
                  <a:lnTo>
                    <a:pt x="94" y="13"/>
                  </a:lnTo>
                  <a:lnTo>
                    <a:pt x="75" y="0"/>
                  </a:lnTo>
                  <a:lnTo>
                    <a:pt x="56" y="0"/>
                  </a:lnTo>
                  <a:lnTo>
                    <a:pt x="37" y="7"/>
                  </a:lnTo>
                  <a:lnTo>
                    <a:pt x="12" y="26"/>
                  </a:lnTo>
                  <a:lnTo>
                    <a:pt x="0" y="51"/>
                  </a:lnTo>
                  <a:lnTo>
                    <a:pt x="0" y="89"/>
                  </a:lnTo>
                  <a:lnTo>
                    <a:pt x="6" y="108"/>
                  </a:lnTo>
                  <a:lnTo>
                    <a:pt x="18" y="120"/>
                  </a:lnTo>
                  <a:lnTo>
                    <a:pt x="31" y="126"/>
                  </a:lnTo>
                  <a:lnTo>
                    <a:pt x="50" y="126"/>
                  </a:lnTo>
                  <a:lnTo>
                    <a:pt x="69" y="114"/>
                  </a:lnTo>
                  <a:lnTo>
                    <a:pt x="88" y="108"/>
                  </a:lnTo>
                  <a:lnTo>
                    <a:pt x="88" y="120"/>
                  </a:lnTo>
                  <a:lnTo>
                    <a:pt x="82" y="139"/>
                  </a:lnTo>
                  <a:lnTo>
                    <a:pt x="75" y="152"/>
                  </a:lnTo>
                  <a:lnTo>
                    <a:pt x="69" y="164"/>
                  </a:lnTo>
                  <a:lnTo>
                    <a:pt x="69" y="183"/>
                  </a:lnTo>
                  <a:lnTo>
                    <a:pt x="69" y="202"/>
                  </a:lnTo>
                  <a:lnTo>
                    <a:pt x="75" y="215"/>
                  </a:lnTo>
                  <a:lnTo>
                    <a:pt x="101" y="215"/>
                  </a:lnTo>
                  <a:lnTo>
                    <a:pt x="113" y="208"/>
                  </a:lnTo>
                  <a:lnTo>
                    <a:pt x="126" y="202"/>
                  </a:lnTo>
                  <a:lnTo>
                    <a:pt x="145" y="164"/>
                  </a:lnTo>
                  <a:lnTo>
                    <a:pt x="157" y="139"/>
                  </a:lnTo>
                  <a:lnTo>
                    <a:pt x="164" y="114"/>
                  </a:lnTo>
                  <a:lnTo>
                    <a:pt x="157" y="82"/>
                  </a:lnTo>
                  <a:lnTo>
                    <a:pt x="151" y="76"/>
                  </a:lnTo>
                  <a:lnTo>
                    <a:pt x="138" y="70"/>
                  </a:lnTo>
                  <a:lnTo>
                    <a:pt x="119" y="76"/>
                  </a:lnTo>
                  <a:lnTo>
                    <a:pt x="107" y="89"/>
                  </a:lnTo>
                  <a:lnTo>
                    <a:pt x="101" y="95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4" y="82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2" name="フリーフォーム 391"/>
            <p:cNvSpPr>
              <a:spLocks/>
            </p:cNvSpPr>
            <p:nvPr/>
          </p:nvSpPr>
          <p:spPr bwMode="auto">
            <a:xfrm>
              <a:off x="1324" y="3329"/>
              <a:ext cx="114" cy="63"/>
            </a:xfrm>
            <a:custGeom>
              <a:avLst/>
              <a:gdLst/>
              <a:ahLst/>
              <a:cxnLst>
                <a:cxn ang="0">
                  <a:pos x="89" y="63"/>
                </a:cxn>
                <a:cxn ang="0">
                  <a:pos x="108" y="44"/>
                </a:cxn>
                <a:cxn ang="0">
                  <a:pos x="114" y="31"/>
                </a:cxn>
                <a:cxn ang="0">
                  <a:pos x="108" y="19"/>
                </a:cxn>
                <a:cxn ang="0">
                  <a:pos x="95" y="6"/>
                </a:cxn>
                <a:cxn ang="0">
                  <a:pos x="82" y="6"/>
                </a:cxn>
                <a:cxn ang="0">
                  <a:pos x="63" y="6"/>
                </a:cxn>
                <a:cxn ang="0">
                  <a:pos x="51" y="0"/>
                </a:cxn>
                <a:cxn ang="0">
                  <a:pos x="32" y="0"/>
                </a:cxn>
                <a:cxn ang="0">
                  <a:pos x="7" y="6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13" y="50"/>
                </a:cxn>
                <a:cxn ang="0">
                  <a:pos x="32" y="57"/>
                </a:cxn>
                <a:cxn ang="0">
                  <a:pos x="45" y="57"/>
                </a:cxn>
                <a:cxn ang="0">
                  <a:pos x="51" y="50"/>
                </a:cxn>
                <a:cxn ang="0">
                  <a:pos x="57" y="50"/>
                </a:cxn>
                <a:cxn ang="0">
                  <a:pos x="63" y="57"/>
                </a:cxn>
                <a:cxn ang="0">
                  <a:pos x="76" y="63"/>
                </a:cxn>
                <a:cxn ang="0">
                  <a:pos x="82" y="63"/>
                </a:cxn>
                <a:cxn ang="0">
                  <a:pos x="89" y="63"/>
                </a:cxn>
              </a:cxnLst>
              <a:rect l="0" t="0" r="0" b="0"/>
              <a:pathLst>
                <a:path w="114" h="63">
                  <a:moveTo>
                    <a:pt x="89" y="63"/>
                  </a:moveTo>
                  <a:lnTo>
                    <a:pt x="108" y="44"/>
                  </a:lnTo>
                  <a:lnTo>
                    <a:pt x="114" y="31"/>
                  </a:lnTo>
                  <a:lnTo>
                    <a:pt x="108" y="19"/>
                  </a:lnTo>
                  <a:lnTo>
                    <a:pt x="95" y="6"/>
                  </a:lnTo>
                  <a:lnTo>
                    <a:pt x="82" y="6"/>
                  </a:lnTo>
                  <a:lnTo>
                    <a:pt x="63" y="6"/>
                  </a:lnTo>
                  <a:lnTo>
                    <a:pt x="51" y="0"/>
                  </a:lnTo>
                  <a:lnTo>
                    <a:pt x="32" y="0"/>
                  </a:lnTo>
                  <a:lnTo>
                    <a:pt x="7" y="6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13" y="50"/>
                  </a:lnTo>
                  <a:lnTo>
                    <a:pt x="32" y="57"/>
                  </a:lnTo>
                  <a:lnTo>
                    <a:pt x="45" y="57"/>
                  </a:lnTo>
                  <a:lnTo>
                    <a:pt x="51" y="50"/>
                  </a:lnTo>
                  <a:lnTo>
                    <a:pt x="57" y="50"/>
                  </a:lnTo>
                  <a:lnTo>
                    <a:pt x="63" y="57"/>
                  </a:lnTo>
                  <a:lnTo>
                    <a:pt x="76" y="63"/>
                  </a:lnTo>
                  <a:lnTo>
                    <a:pt x="82" y="63"/>
                  </a:lnTo>
                  <a:lnTo>
                    <a:pt x="89" y="63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3" name="フリーフォーム 392"/>
            <p:cNvSpPr>
              <a:spLocks/>
            </p:cNvSpPr>
            <p:nvPr/>
          </p:nvSpPr>
          <p:spPr bwMode="auto">
            <a:xfrm>
              <a:off x="1438" y="3367"/>
              <a:ext cx="63" cy="50"/>
            </a:xfrm>
            <a:custGeom>
              <a:avLst/>
              <a:gdLst/>
              <a:ahLst/>
              <a:cxnLst>
                <a:cxn ang="0">
                  <a:pos x="57" y="44"/>
                </a:cxn>
                <a:cxn ang="0">
                  <a:pos x="63" y="31"/>
                </a:cxn>
                <a:cxn ang="0">
                  <a:pos x="57" y="19"/>
                </a:cxn>
                <a:cxn ang="0">
                  <a:pos x="44" y="6"/>
                </a:cxn>
                <a:cxn ang="0">
                  <a:pos x="25" y="0"/>
                </a:cxn>
                <a:cxn ang="0">
                  <a:pos x="13" y="6"/>
                </a:cxn>
                <a:cxn ang="0">
                  <a:pos x="6" y="12"/>
                </a:cxn>
                <a:cxn ang="0">
                  <a:pos x="0" y="19"/>
                </a:cxn>
                <a:cxn ang="0">
                  <a:pos x="6" y="31"/>
                </a:cxn>
                <a:cxn ang="0">
                  <a:pos x="19" y="44"/>
                </a:cxn>
                <a:cxn ang="0">
                  <a:pos x="32" y="44"/>
                </a:cxn>
                <a:cxn ang="0">
                  <a:pos x="38" y="44"/>
                </a:cxn>
                <a:cxn ang="0">
                  <a:pos x="44" y="44"/>
                </a:cxn>
                <a:cxn ang="0">
                  <a:pos x="44" y="50"/>
                </a:cxn>
                <a:cxn ang="0">
                  <a:pos x="50" y="44"/>
                </a:cxn>
                <a:cxn ang="0">
                  <a:pos x="57" y="44"/>
                </a:cxn>
              </a:cxnLst>
              <a:rect l="0" t="0" r="0" b="0"/>
              <a:pathLst>
                <a:path w="63" h="50">
                  <a:moveTo>
                    <a:pt x="57" y="44"/>
                  </a:moveTo>
                  <a:lnTo>
                    <a:pt x="63" y="31"/>
                  </a:lnTo>
                  <a:lnTo>
                    <a:pt x="57" y="19"/>
                  </a:lnTo>
                  <a:lnTo>
                    <a:pt x="44" y="6"/>
                  </a:lnTo>
                  <a:lnTo>
                    <a:pt x="25" y="0"/>
                  </a:lnTo>
                  <a:lnTo>
                    <a:pt x="13" y="6"/>
                  </a:lnTo>
                  <a:lnTo>
                    <a:pt x="6" y="12"/>
                  </a:lnTo>
                  <a:lnTo>
                    <a:pt x="0" y="19"/>
                  </a:lnTo>
                  <a:lnTo>
                    <a:pt x="6" y="31"/>
                  </a:lnTo>
                  <a:lnTo>
                    <a:pt x="19" y="44"/>
                  </a:lnTo>
                  <a:lnTo>
                    <a:pt x="32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4" y="50"/>
                  </a:lnTo>
                  <a:lnTo>
                    <a:pt x="50" y="44"/>
                  </a:lnTo>
                  <a:lnTo>
                    <a:pt x="57" y="44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4" name="フリーフォーム 393"/>
            <p:cNvSpPr>
              <a:spLocks/>
            </p:cNvSpPr>
            <p:nvPr/>
          </p:nvSpPr>
          <p:spPr bwMode="auto">
            <a:xfrm>
              <a:off x="1438" y="3625"/>
              <a:ext cx="32" cy="38"/>
            </a:xfrm>
            <a:custGeom>
              <a:avLst/>
              <a:gdLst/>
              <a:ahLst/>
              <a:cxnLst>
                <a:cxn ang="0">
                  <a:pos x="25" y="38"/>
                </a:cxn>
                <a:cxn ang="0">
                  <a:pos x="32" y="26"/>
                </a:cxn>
                <a:cxn ang="0">
                  <a:pos x="32" y="13"/>
                </a:cxn>
                <a:cxn ang="0">
                  <a:pos x="25" y="0"/>
                </a:cxn>
                <a:cxn ang="0">
                  <a:pos x="13" y="0"/>
                </a:cxn>
                <a:cxn ang="0">
                  <a:pos x="6" y="13"/>
                </a:cxn>
                <a:cxn ang="0">
                  <a:pos x="0" y="26"/>
                </a:cxn>
                <a:cxn ang="0">
                  <a:pos x="6" y="38"/>
                </a:cxn>
                <a:cxn ang="0">
                  <a:pos x="19" y="38"/>
                </a:cxn>
                <a:cxn ang="0">
                  <a:pos x="25" y="38"/>
                </a:cxn>
              </a:cxnLst>
              <a:rect l="0" t="0" r="0" b="0"/>
              <a:pathLst>
                <a:path w="32" h="38">
                  <a:moveTo>
                    <a:pt x="25" y="38"/>
                  </a:moveTo>
                  <a:lnTo>
                    <a:pt x="32" y="26"/>
                  </a:lnTo>
                  <a:lnTo>
                    <a:pt x="32" y="13"/>
                  </a:lnTo>
                  <a:lnTo>
                    <a:pt x="25" y="0"/>
                  </a:lnTo>
                  <a:lnTo>
                    <a:pt x="13" y="0"/>
                  </a:lnTo>
                  <a:lnTo>
                    <a:pt x="6" y="13"/>
                  </a:lnTo>
                  <a:lnTo>
                    <a:pt x="0" y="26"/>
                  </a:lnTo>
                  <a:lnTo>
                    <a:pt x="6" y="38"/>
                  </a:lnTo>
                  <a:lnTo>
                    <a:pt x="19" y="38"/>
                  </a:lnTo>
                  <a:lnTo>
                    <a:pt x="25" y="38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5" name="フリーフォーム 394"/>
            <p:cNvSpPr>
              <a:spLocks/>
            </p:cNvSpPr>
            <p:nvPr/>
          </p:nvSpPr>
          <p:spPr bwMode="auto">
            <a:xfrm>
              <a:off x="1545" y="3657"/>
              <a:ext cx="89" cy="57"/>
            </a:xfrm>
            <a:custGeom>
              <a:avLst/>
              <a:gdLst/>
              <a:ahLst/>
              <a:cxnLst>
                <a:cxn ang="0">
                  <a:pos x="44" y="57"/>
                </a:cxn>
                <a:cxn ang="0">
                  <a:pos x="63" y="50"/>
                </a:cxn>
                <a:cxn ang="0">
                  <a:pos x="76" y="44"/>
                </a:cxn>
                <a:cxn ang="0">
                  <a:pos x="82" y="31"/>
                </a:cxn>
                <a:cxn ang="0">
                  <a:pos x="89" y="19"/>
                </a:cxn>
                <a:cxn ang="0">
                  <a:pos x="82" y="6"/>
                </a:cxn>
                <a:cxn ang="0">
                  <a:pos x="76" y="6"/>
                </a:cxn>
                <a:cxn ang="0">
                  <a:pos x="44" y="0"/>
                </a:cxn>
                <a:cxn ang="0">
                  <a:pos x="32" y="0"/>
                </a:cxn>
                <a:cxn ang="0">
                  <a:pos x="13" y="13"/>
                </a:cxn>
                <a:cxn ang="0">
                  <a:pos x="7" y="19"/>
                </a:cxn>
                <a:cxn ang="0">
                  <a:pos x="0" y="31"/>
                </a:cxn>
                <a:cxn ang="0">
                  <a:pos x="7" y="38"/>
                </a:cxn>
                <a:cxn ang="0">
                  <a:pos x="13" y="50"/>
                </a:cxn>
                <a:cxn ang="0">
                  <a:pos x="38" y="57"/>
                </a:cxn>
                <a:cxn ang="0">
                  <a:pos x="44" y="57"/>
                </a:cxn>
              </a:cxnLst>
              <a:rect l="0" t="0" r="0" b="0"/>
              <a:pathLst>
                <a:path w="89" h="57">
                  <a:moveTo>
                    <a:pt x="44" y="57"/>
                  </a:moveTo>
                  <a:lnTo>
                    <a:pt x="63" y="50"/>
                  </a:lnTo>
                  <a:lnTo>
                    <a:pt x="76" y="44"/>
                  </a:lnTo>
                  <a:lnTo>
                    <a:pt x="82" y="31"/>
                  </a:lnTo>
                  <a:lnTo>
                    <a:pt x="89" y="19"/>
                  </a:lnTo>
                  <a:lnTo>
                    <a:pt x="82" y="6"/>
                  </a:lnTo>
                  <a:lnTo>
                    <a:pt x="76" y="6"/>
                  </a:lnTo>
                  <a:lnTo>
                    <a:pt x="44" y="0"/>
                  </a:lnTo>
                  <a:lnTo>
                    <a:pt x="32" y="0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0" y="31"/>
                  </a:lnTo>
                  <a:lnTo>
                    <a:pt x="7" y="38"/>
                  </a:lnTo>
                  <a:lnTo>
                    <a:pt x="13" y="50"/>
                  </a:lnTo>
                  <a:lnTo>
                    <a:pt x="38" y="57"/>
                  </a:lnTo>
                  <a:lnTo>
                    <a:pt x="44" y="57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6" name="フリーフォーム 395"/>
            <p:cNvSpPr>
              <a:spLocks/>
            </p:cNvSpPr>
            <p:nvPr/>
          </p:nvSpPr>
          <p:spPr bwMode="auto">
            <a:xfrm>
              <a:off x="1514" y="3594"/>
              <a:ext cx="44" cy="69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44" y="50"/>
                </a:cxn>
                <a:cxn ang="0">
                  <a:pos x="44" y="44"/>
                </a:cxn>
                <a:cxn ang="0">
                  <a:pos x="44" y="25"/>
                </a:cxn>
                <a:cxn ang="0">
                  <a:pos x="44" y="6"/>
                </a:cxn>
                <a:cxn ang="0">
                  <a:pos x="38" y="0"/>
                </a:cxn>
                <a:cxn ang="0">
                  <a:pos x="31" y="6"/>
                </a:cxn>
                <a:cxn ang="0">
                  <a:pos x="25" y="12"/>
                </a:cxn>
                <a:cxn ang="0">
                  <a:pos x="12" y="12"/>
                </a:cxn>
                <a:cxn ang="0">
                  <a:pos x="6" y="19"/>
                </a:cxn>
                <a:cxn ang="0">
                  <a:pos x="0" y="31"/>
                </a:cxn>
                <a:cxn ang="0">
                  <a:pos x="0" y="50"/>
                </a:cxn>
                <a:cxn ang="0">
                  <a:pos x="12" y="63"/>
                </a:cxn>
                <a:cxn ang="0">
                  <a:pos x="25" y="69"/>
                </a:cxn>
                <a:cxn ang="0">
                  <a:pos x="31" y="63"/>
                </a:cxn>
                <a:cxn ang="0">
                  <a:pos x="38" y="63"/>
                </a:cxn>
              </a:cxnLst>
              <a:rect l="0" t="0" r="0" b="0"/>
              <a:pathLst>
                <a:path w="44" h="69">
                  <a:moveTo>
                    <a:pt x="38" y="63"/>
                  </a:moveTo>
                  <a:lnTo>
                    <a:pt x="44" y="50"/>
                  </a:lnTo>
                  <a:lnTo>
                    <a:pt x="44" y="44"/>
                  </a:lnTo>
                  <a:lnTo>
                    <a:pt x="44" y="25"/>
                  </a:lnTo>
                  <a:lnTo>
                    <a:pt x="44" y="6"/>
                  </a:lnTo>
                  <a:lnTo>
                    <a:pt x="38" y="0"/>
                  </a:lnTo>
                  <a:lnTo>
                    <a:pt x="31" y="6"/>
                  </a:lnTo>
                  <a:lnTo>
                    <a:pt x="25" y="12"/>
                  </a:lnTo>
                  <a:lnTo>
                    <a:pt x="12" y="12"/>
                  </a:lnTo>
                  <a:lnTo>
                    <a:pt x="6" y="19"/>
                  </a:lnTo>
                  <a:lnTo>
                    <a:pt x="0" y="31"/>
                  </a:lnTo>
                  <a:lnTo>
                    <a:pt x="0" y="50"/>
                  </a:lnTo>
                  <a:lnTo>
                    <a:pt x="12" y="63"/>
                  </a:lnTo>
                  <a:lnTo>
                    <a:pt x="25" y="69"/>
                  </a:lnTo>
                  <a:lnTo>
                    <a:pt x="31" y="63"/>
                  </a:lnTo>
                  <a:lnTo>
                    <a:pt x="38" y="63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7" name="フリーフォーム 396"/>
            <p:cNvSpPr>
              <a:spLocks/>
            </p:cNvSpPr>
            <p:nvPr/>
          </p:nvSpPr>
          <p:spPr bwMode="auto">
            <a:xfrm>
              <a:off x="1564" y="3461"/>
              <a:ext cx="70" cy="57"/>
            </a:xfrm>
            <a:custGeom>
              <a:avLst/>
              <a:gdLst/>
              <a:ahLst/>
              <a:cxnLst>
                <a:cxn ang="0">
                  <a:pos x="38" y="57"/>
                </a:cxn>
                <a:cxn ang="0">
                  <a:pos x="51" y="51"/>
                </a:cxn>
                <a:cxn ang="0">
                  <a:pos x="63" y="45"/>
                </a:cxn>
                <a:cxn ang="0">
                  <a:pos x="70" y="38"/>
                </a:cxn>
                <a:cxn ang="0">
                  <a:pos x="70" y="19"/>
                </a:cxn>
                <a:cxn ang="0">
                  <a:pos x="57" y="13"/>
                </a:cxn>
                <a:cxn ang="0">
                  <a:pos x="44" y="7"/>
                </a:cxn>
                <a:cxn ang="0">
                  <a:pos x="32" y="0"/>
                </a:cxn>
                <a:cxn ang="0">
                  <a:pos x="19" y="7"/>
                </a:cxn>
                <a:cxn ang="0">
                  <a:pos x="0" y="19"/>
                </a:cxn>
                <a:cxn ang="0">
                  <a:pos x="0" y="26"/>
                </a:cxn>
                <a:cxn ang="0">
                  <a:pos x="7" y="38"/>
                </a:cxn>
                <a:cxn ang="0">
                  <a:pos x="19" y="51"/>
                </a:cxn>
                <a:cxn ang="0">
                  <a:pos x="32" y="57"/>
                </a:cxn>
                <a:cxn ang="0">
                  <a:pos x="38" y="57"/>
                </a:cxn>
              </a:cxnLst>
              <a:rect l="0" t="0" r="0" b="0"/>
              <a:pathLst>
                <a:path w="70" h="57">
                  <a:moveTo>
                    <a:pt x="38" y="57"/>
                  </a:moveTo>
                  <a:lnTo>
                    <a:pt x="51" y="51"/>
                  </a:lnTo>
                  <a:lnTo>
                    <a:pt x="63" y="45"/>
                  </a:lnTo>
                  <a:lnTo>
                    <a:pt x="70" y="38"/>
                  </a:lnTo>
                  <a:lnTo>
                    <a:pt x="70" y="19"/>
                  </a:lnTo>
                  <a:lnTo>
                    <a:pt x="57" y="13"/>
                  </a:lnTo>
                  <a:lnTo>
                    <a:pt x="44" y="7"/>
                  </a:lnTo>
                  <a:lnTo>
                    <a:pt x="32" y="0"/>
                  </a:lnTo>
                  <a:lnTo>
                    <a:pt x="19" y="7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7" y="38"/>
                  </a:lnTo>
                  <a:lnTo>
                    <a:pt x="19" y="51"/>
                  </a:lnTo>
                  <a:lnTo>
                    <a:pt x="32" y="57"/>
                  </a:lnTo>
                  <a:lnTo>
                    <a:pt x="38" y="57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8" name="フリーフォーム 397"/>
            <p:cNvSpPr>
              <a:spLocks/>
            </p:cNvSpPr>
            <p:nvPr/>
          </p:nvSpPr>
          <p:spPr bwMode="auto">
            <a:xfrm>
              <a:off x="573" y="2584"/>
              <a:ext cx="95" cy="89"/>
            </a:xfrm>
            <a:custGeom>
              <a:avLst/>
              <a:gdLst/>
              <a:ahLst/>
              <a:cxnLst>
                <a:cxn ang="0">
                  <a:pos x="70" y="89"/>
                </a:cxn>
                <a:cxn ang="0">
                  <a:pos x="82" y="82"/>
                </a:cxn>
                <a:cxn ang="0">
                  <a:pos x="95" y="64"/>
                </a:cxn>
                <a:cxn ang="0">
                  <a:pos x="95" y="45"/>
                </a:cxn>
                <a:cxn ang="0">
                  <a:pos x="89" y="26"/>
                </a:cxn>
                <a:cxn ang="0">
                  <a:pos x="76" y="7"/>
                </a:cxn>
                <a:cxn ang="0">
                  <a:pos x="63" y="0"/>
                </a:cxn>
                <a:cxn ang="0">
                  <a:pos x="51" y="0"/>
                </a:cxn>
                <a:cxn ang="0">
                  <a:pos x="38" y="7"/>
                </a:cxn>
                <a:cxn ang="0">
                  <a:pos x="13" y="26"/>
                </a:cxn>
                <a:cxn ang="0">
                  <a:pos x="7" y="38"/>
                </a:cxn>
                <a:cxn ang="0">
                  <a:pos x="0" y="51"/>
                </a:cxn>
                <a:cxn ang="0">
                  <a:pos x="7" y="64"/>
                </a:cxn>
                <a:cxn ang="0">
                  <a:pos x="13" y="76"/>
                </a:cxn>
                <a:cxn ang="0">
                  <a:pos x="32" y="89"/>
                </a:cxn>
                <a:cxn ang="0">
                  <a:pos x="63" y="89"/>
                </a:cxn>
                <a:cxn ang="0">
                  <a:pos x="70" y="89"/>
                </a:cxn>
              </a:cxnLst>
              <a:rect l="0" t="0" r="0" b="0"/>
              <a:pathLst>
                <a:path w="95" h="89">
                  <a:moveTo>
                    <a:pt x="70" y="89"/>
                  </a:moveTo>
                  <a:lnTo>
                    <a:pt x="82" y="82"/>
                  </a:lnTo>
                  <a:lnTo>
                    <a:pt x="95" y="64"/>
                  </a:lnTo>
                  <a:lnTo>
                    <a:pt x="95" y="45"/>
                  </a:lnTo>
                  <a:lnTo>
                    <a:pt x="89" y="26"/>
                  </a:lnTo>
                  <a:lnTo>
                    <a:pt x="76" y="7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38" y="7"/>
                  </a:lnTo>
                  <a:lnTo>
                    <a:pt x="13" y="26"/>
                  </a:lnTo>
                  <a:lnTo>
                    <a:pt x="7" y="38"/>
                  </a:lnTo>
                  <a:lnTo>
                    <a:pt x="0" y="51"/>
                  </a:lnTo>
                  <a:lnTo>
                    <a:pt x="7" y="64"/>
                  </a:lnTo>
                  <a:lnTo>
                    <a:pt x="13" y="76"/>
                  </a:lnTo>
                  <a:lnTo>
                    <a:pt x="32" y="89"/>
                  </a:lnTo>
                  <a:lnTo>
                    <a:pt x="63" y="89"/>
                  </a:lnTo>
                  <a:lnTo>
                    <a:pt x="70" y="89"/>
                  </a:lnTo>
                  <a:close/>
                </a:path>
              </a:pathLst>
            </a:custGeom>
            <a:solidFill>
              <a:schemeClr val="tx2">
                <a:lumMod val="90000"/>
                <a:alpha val="3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0" name="フリーフォーム 399"/>
            <p:cNvSpPr>
              <a:spLocks/>
            </p:cNvSpPr>
            <p:nvPr/>
          </p:nvSpPr>
          <p:spPr bwMode="auto">
            <a:xfrm>
              <a:off x="1709" y="3089"/>
              <a:ext cx="51" cy="57"/>
            </a:xfrm>
            <a:custGeom>
              <a:avLst/>
              <a:gdLst/>
              <a:ahLst/>
              <a:cxnLst>
                <a:cxn ang="0">
                  <a:pos x="32" y="57"/>
                </a:cxn>
                <a:cxn ang="0">
                  <a:pos x="45" y="51"/>
                </a:cxn>
                <a:cxn ang="0">
                  <a:pos x="51" y="32"/>
                </a:cxn>
                <a:cxn ang="0">
                  <a:pos x="51" y="19"/>
                </a:cxn>
                <a:cxn ang="0">
                  <a:pos x="32" y="6"/>
                </a:cxn>
                <a:cxn ang="0">
                  <a:pos x="13" y="0"/>
                </a:cxn>
                <a:cxn ang="0">
                  <a:pos x="7" y="13"/>
                </a:cxn>
                <a:cxn ang="0">
                  <a:pos x="0" y="25"/>
                </a:cxn>
                <a:cxn ang="0">
                  <a:pos x="7" y="44"/>
                </a:cxn>
                <a:cxn ang="0">
                  <a:pos x="7" y="51"/>
                </a:cxn>
                <a:cxn ang="0">
                  <a:pos x="13" y="57"/>
                </a:cxn>
                <a:cxn ang="0">
                  <a:pos x="26" y="57"/>
                </a:cxn>
                <a:cxn ang="0">
                  <a:pos x="32" y="57"/>
                </a:cxn>
              </a:cxnLst>
              <a:rect l="0" t="0" r="0" b="0"/>
              <a:pathLst>
                <a:path w="51" h="57">
                  <a:moveTo>
                    <a:pt x="32" y="57"/>
                  </a:moveTo>
                  <a:lnTo>
                    <a:pt x="45" y="51"/>
                  </a:lnTo>
                  <a:lnTo>
                    <a:pt x="51" y="32"/>
                  </a:lnTo>
                  <a:lnTo>
                    <a:pt x="51" y="19"/>
                  </a:lnTo>
                  <a:lnTo>
                    <a:pt x="32" y="6"/>
                  </a:lnTo>
                  <a:lnTo>
                    <a:pt x="13" y="0"/>
                  </a:lnTo>
                  <a:lnTo>
                    <a:pt x="7" y="13"/>
                  </a:lnTo>
                  <a:lnTo>
                    <a:pt x="0" y="25"/>
                  </a:lnTo>
                  <a:lnTo>
                    <a:pt x="7" y="44"/>
                  </a:lnTo>
                  <a:lnTo>
                    <a:pt x="7" y="51"/>
                  </a:lnTo>
                  <a:lnTo>
                    <a:pt x="13" y="57"/>
                  </a:lnTo>
                  <a:lnTo>
                    <a:pt x="26" y="57"/>
                  </a:lnTo>
                  <a:lnTo>
                    <a:pt x="32" y="57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1" name="フリーフォーム 400"/>
            <p:cNvSpPr>
              <a:spLocks/>
            </p:cNvSpPr>
            <p:nvPr/>
          </p:nvSpPr>
          <p:spPr bwMode="auto">
            <a:xfrm>
              <a:off x="1829" y="3051"/>
              <a:ext cx="82" cy="63"/>
            </a:xfrm>
            <a:custGeom>
              <a:avLst/>
              <a:gdLst/>
              <a:ahLst/>
              <a:cxnLst>
                <a:cxn ang="0">
                  <a:pos x="51" y="63"/>
                </a:cxn>
                <a:cxn ang="0">
                  <a:pos x="70" y="57"/>
                </a:cxn>
                <a:cxn ang="0">
                  <a:pos x="82" y="44"/>
                </a:cxn>
                <a:cxn ang="0">
                  <a:pos x="82" y="32"/>
                </a:cxn>
                <a:cxn ang="0">
                  <a:pos x="82" y="19"/>
                </a:cxn>
                <a:cxn ang="0">
                  <a:pos x="76" y="7"/>
                </a:cxn>
                <a:cxn ang="0">
                  <a:pos x="63" y="0"/>
                </a:cxn>
                <a:cxn ang="0">
                  <a:pos x="44" y="7"/>
                </a:cxn>
                <a:cxn ang="0">
                  <a:pos x="19" y="13"/>
                </a:cxn>
                <a:cxn ang="0">
                  <a:pos x="7" y="13"/>
                </a:cxn>
                <a:cxn ang="0">
                  <a:pos x="0" y="26"/>
                </a:cxn>
                <a:cxn ang="0">
                  <a:pos x="7" y="51"/>
                </a:cxn>
                <a:cxn ang="0">
                  <a:pos x="19" y="63"/>
                </a:cxn>
                <a:cxn ang="0">
                  <a:pos x="44" y="63"/>
                </a:cxn>
                <a:cxn ang="0">
                  <a:pos x="51" y="63"/>
                </a:cxn>
              </a:cxnLst>
              <a:rect l="0" t="0" r="0" b="0"/>
              <a:pathLst>
                <a:path w="82" h="63">
                  <a:moveTo>
                    <a:pt x="51" y="63"/>
                  </a:moveTo>
                  <a:lnTo>
                    <a:pt x="70" y="57"/>
                  </a:lnTo>
                  <a:lnTo>
                    <a:pt x="82" y="44"/>
                  </a:lnTo>
                  <a:lnTo>
                    <a:pt x="82" y="32"/>
                  </a:lnTo>
                  <a:lnTo>
                    <a:pt x="82" y="19"/>
                  </a:lnTo>
                  <a:lnTo>
                    <a:pt x="76" y="7"/>
                  </a:lnTo>
                  <a:lnTo>
                    <a:pt x="63" y="0"/>
                  </a:lnTo>
                  <a:lnTo>
                    <a:pt x="44" y="7"/>
                  </a:lnTo>
                  <a:lnTo>
                    <a:pt x="19" y="13"/>
                  </a:lnTo>
                  <a:lnTo>
                    <a:pt x="7" y="13"/>
                  </a:lnTo>
                  <a:lnTo>
                    <a:pt x="0" y="26"/>
                  </a:lnTo>
                  <a:lnTo>
                    <a:pt x="7" y="51"/>
                  </a:lnTo>
                  <a:lnTo>
                    <a:pt x="19" y="63"/>
                  </a:lnTo>
                  <a:lnTo>
                    <a:pt x="44" y="63"/>
                  </a:lnTo>
                  <a:lnTo>
                    <a:pt x="51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2" name="フリーフォーム 401"/>
            <p:cNvSpPr>
              <a:spLocks/>
            </p:cNvSpPr>
            <p:nvPr/>
          </p:nvSpPr>
          <p:spPr bwMode="auto">
            <a:xfrm>
              <a:off x="1772" y="3480"/>
              <a:ext cx="51" cy="38"/>
            </a:xfrm>
            <a:custGeom>
              <a:avLst/>
              <a:gdLst/>
              <a:ahLst/>
              <a:cxnLst>
                <a:cxn ang="0">
                  <a:pos x="32" y="32"/>
                </a:cxn>
                <a:cxn ang="0">
                  <a:pos x="45" y="26"/>
                </a:cxn>
                <a:cxn ang="0">
                  <a:pos x="51" y="19"/>
                </a:cxn>
                <a:cxn ang="0">
                  <a:pos x="51" y="13"/>
                </a:cxn>
                <a:cxn ang="0">
                  <a:pos x="45" y="0"/>
                </a:cxn>
                <a:cxn ang="0">
                  <a:pos x="19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3" y="38"/>
                </a:cxn>
                <a:cxn ang="0">
                  <a:pos x="26" y="32"/>
                </a:cxn>
                <a:cxn ang="0">
                  <a:pos x="32" y="32"/>
                </a:cxn>
              </a:cxnLst>
              <a:rect l="0" t="0" r="0" b="0"/>
              <a:pathLst>
                <a:path w="51" h="38">
                  <a:moveTo>
                    <a:pt x="32" y="32"/>
                  </a:moveTo>
                  <a:lnTo>
                    <a:pt x="45" y="26"/>
                  </a:lnTo>
                  <a:lnTo>
                    <a:pt x="51" y="19"/>
                  </a:lnTo>
                  <a:lnTo>
                    <a:pt x="51" y="13"/>
                  </a:lnTo>
                  <a:lnTo>
                    <a:pt x="45" y="0"/>
                  </a:lnTo>
                  <a:lnTo>
                    <a:pt x="19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3" y="38"/>
                  </a:lnTo>
                  <a:lnTo>
                    <a:pt x="26" y="32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3" name="フリーフォーム 402"/>
            <p:cNvSpPr>
              <a:spLocks/>
            </p:cNvSpPr>
            <p:nvPr/>
          </p:nvSpPr>
          <p:spPr bwMode="auto">
            <a:xfrm>
              <a:off x="1855" y="3575"/>
              <a:ext cx="63" cy="50"/>
            </a:xfrm>
            <a:custGeom>
              <a:avLst/>
              <a:gdLst/>
              <a:ahLst/>
              <a:cxnLst>
                <a:cxn ang="0">
                  <a:pos x="6" y="50"/>
                </a:cxn>
                <a:cxn ang="0">
                  <a:pos x="25" y="50"/>
                </a:cxn>
                <a:cxn ang="0">
                  <a:pos x="44" y="50"/>
                </a:cxn>
                <a:cxn ang="0">
                  <a:pos x="56" y="38"/>
                </a:cxn>
                <a:cxn ang="0">
                  <a:pos x="63" y="19"/>
                </a:cxn>
                <a:cxn ang="0">
                  <a:pos x="56" y="6"/>
                </a:cxn>
                <a:cxn ang="0">
                  <a:pos x="50" y="0"/>
                </a:cxn>
                <a:cxn ang="0">
                  <a:pos x="18" y="0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0" y="50"/>
                </a:cxn>
                <a:cxn ang="0">
                  <a:pos x="6" y="50"/>
                </a:cxn>
              </a:cxnLst>
              <a:rect l="0" t="0" r="0" b="0"/>
              <a:pathLst>
                <a:path w="63" h="50">
                  <a:moveTo>
                    <a:pt x="6" y="50"/>
                  </a:moveTo>
                  <a:lnTo>
                    <a:pt x="25" y="50"/>
                  </a:lnTo>
                  <a:lnTo>
                    <a:pt x="44" y="50"/>
                  </a:lnTo>
                  <a:lnTo>
                    <a:pt x="56" y="38"/>
                  </a:lnTo>
                  <a:lnTo>
                    <a:pt x="63" y="19"/>
                  </a:lnTo>
                  <a:lnTo>
                    <a:pt x="56" y="6"/>
                  </a:lnTo>
                  <a:lnTo>
                    <a:pt x="50" y="0"/>
                  </a:lnTo>
                  <a:lnTo>
                    <a:pt x="18" y="0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6" y="5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4" name="フリーフォーム 403"/>
            <p:cNvSpPr>
              <a:spLocks/>
            </p:cNvSpPr>
            <p:nvPr/>
          </p:nvSpPr>
          <p:spPr bwMode="auto">
            <a:xfrm>
              <a:off x="2075" y="3594"/>
              <a:ext cx="70" cy="63"/>
            </a:xfrm>
            <a:custGeom>
              <a:avLst/>
              <a:gdLst/>
              <a:ahLst/>
              <a:cxnLst>
                <a:cxn ang="0">
                  <a:pos x="32" y="63"/>
                </a:cxn>
                <a:cxn ang="0">
                  <a:pos x="45" y="57"/>
                </a:cxn>
                <a:cxn ang="0">
                  <a:pos x="57" y="44"/>
                </a:cxn>
                <a:cxn ang="0">
                  <a:pos x="70" y="31"/>
                </a:cxn>
                <a:cxn ang="0">
                  <a:pos x="64" y="19"/>
                </a:cxn>
                <a:cxn ang="0">
                  <a:pos x="57" y="6"/>
                </a:cxn>
                <a:cxn ang="0">
                  <a:pos x="51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3" y="6"/>
                </a:cxn>
                <a:cxn ang="0">
                  <a:pos x="7" y="19"/>
                </a:cxn>
                <a:cxn ang="0">
                  <a:pos x="0" y="31"/>
                </a:cxn>
                <a:cxn ang="0">
                  <a:pos x="7" y="50"/>
                </a:cxn>
                <a:cxn ang="0">
                  <a:pos x="19" y="57"/>
                </a:cxn>
                <a:cxn ang="0">
                  <a:pos x="26" y="63"/>
                </a:cxn>
                <a:cxn ang="0">
                  <a:pos x="32" y="63"/>
                </a:cxn>
              </a:cxnLst>
              <a:rect l="0" t="0" r="0" b="0"/>
              <a:pathLst>
                <a:path w="70" h="63">
                  <a:moveTo>
                    <a:pt x="32" y="63"/>
                  </a:moveTo>
                  <a:lnTo>
                    <a:pt x="45" y="57"/>
                  </a:lnTo>
                  <a:lnTo>
                    <a:pt x="57" y="44"/>
                  </a:lnTo>
                  <a:lnTo>
                    <a:pt x="70" y="31"/>
                  </a:lnTo>
                  <a:lnTo>
                    <a:pt x="64" y="19"/>
                  </a:lnTo>
                  <a:lnTo>
                    <a:pt x="57" y="6"/>
                  </a:lnTo>
                  <a:lnTo>
                    <a:pt x="51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3" y="6"/>
                  </a:lnTo>
                  <a:lnTo>
                    <a:pt x="7" y="19"/>
                  </a:lnTo>
                  <a:lnTo>
                    <a:pt x="0" y="31"/>
                  </a:lnTo>
                  <a:lnTo>
                    <a:pt x="7" y="50"/>
                  </a:lnTo>
                  <a:lnTo>
                    <a:pt x="19" y="57"/>
                  </a:lnTo>
                  <a:lnTo>
                    <a:pt x="26" y="63"/>
                  </a:lnTo>
                  <a:lnTo>
                    <a:pt x="32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5" name="フリーフォーム 404"/>
            <p:cNvSpPr>
              <a:spLocks/>
            </p:cNvSpPr>
            <p:nvPr/>
          </p:nvSpPr>
          <p:spPr bwMode="auto">
            <a:xfrm>
              <a:off x="2681" y="3461"/>
              <a:ext cx="133" cy="89"/>
            </a:xfrm>
            <a:custGeom>
              <a:avLst/>
              <a:gdLst/>
              <a:ahLst/>
              <a:cxnLst>
                <a:cxn ang="0">
                  <a:pos x="70" y="89"/>
                </a:cxn>
                <a:cxn ang="0">
                  <a:pos x="95" y="89"/>
                </a:cxn>
                <a:cxn ang="0">
                  <a:pos x="120" y="76"/>
                </a:cxn>
                <a:cxn ang="0">
                  <a:pos x="133" y="57"/>
                </a:cxn>
                <a:cxn ang="0">
                  <a:pos x="133" y="45"/>
                </a:cxn>
                <a:cxn ang="0">
                  <a:pos x="127" y="26"/>
                </a:cxn>
                <a:cxn ang="0">
                  <a:pos x="108" y="0"/>
                </a:cxn>
                <a:cxn ang="0">
                  <a:pos x="89" y="0"/>
                </a:cxn>
                <a:cxn ang="0">
                  <a:pos x="51" y="7"/>
                </a:cxn>
                <a:cxn ang="0">
                  <a:pos x="26" y="19"/>
                </a:cxn>
                <a:cxn ang="0">
                  <a:pos x="0" y="45"/>
                </a:cxn>
                <a:cxn ang="0">
                  <a:pos x="7" y="57"/>
                </a:cxn>
                <a:cxn ang="0">
                  <a:pos x="19" y="70"/>
                </a:cxn>
                <a:cxn ang="0">
                  <a:pos x="44" y="82"/>
                </a:cxn>
                <a:cxn ang="0">
                  <a:pos x="63" y="89"/>
                </a:cxn>
                <a:cxn ang="0">
                  <a:pos x="70" y="89"/>
                </a:cxn>
              </a:cxnLst>
              <a:rect l="0" t="0" r="0" b="0"/>
              <a:pathLst>
                <a:path w="133" h="89">
                  <a:moveTo>
                    <a:pt x="70" y="89"/>
                  </a:moveTo>
                  <a:lnTo>
                    <a:pt x="95" y="89"/>
                  </a:lnTo>
                  <a:lnTo>
                    <a:pt x="120" y="76"/>
                  </a:lnTo>
                  <a:lnTo>
                    <a:pt x="133" y="57"/>
                  </a:lnTo>
                  <a:lnTo>
                    <a:pt x="133" y="45"/>
                  </a:lnTo>
                  <a:lnTo>
                    <a:pt x="127" y="26"/>
                  </a:lnTo>
                  <a:lnTo>
                    <a:pt x="108" y="0"/>
                  </a:lnTo>
                  <a:lnTo>
                    <a:pt x="89" y="0"/>
                  </a:lnTo>
                  <a:lnTo>
                    <a:pt x="51" y="7"/>
                  </a:lnTo>
                  <a:lnTo>
                    <a:pt x="26" y="19"/>
                  </a:lnTo>
                  <a:lnTo>
                    <a:pt x="0" y="45"/>
                  </a:lnTo>
                  <a:lnTo>
                    <a:pt x="7" y="57"/>
                  </a:lnTo>
                  <a:lnTo>
                    <a:pt x="19" y="70"/>
                  </a:lnTo>
                  <a:lnTo>
                    <a:pt x="44" y="82"/>
                  </a:lnTo>
                  <a:lnTo>
                    <a:pt x="63" y="89"/>
                  </a:lnTo>
                  <a:lnTo>
                    <a:pt x="70" y="8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6" name="フリーフォーム 405"/>
            <p:cNvSpPr>
              <a:spLocks/>
            </p:cNvSpPr>
            <p:nvPr/>
          </p:nvSpPr>
          <p:spPr bwMode="auto">
            <a:xfrm>
              <a:off x="2890" y="3348"/>
              <a:ext cx="195" cy="145"/>
            </a:xfrm>
            <a:custGeom>
              <a:avLst/>
              <a:gdLst/>
              <a:ahLst/>
              <a:cxnLst>
                <a:cxn ang="0">
                  <a:pos x="195" y="88"/>
                </a:cxn>
                <a:cxn ang="0">
                  <a:pos x="189" y="75"/>
                </a:cxn>
                <a:cxn ang="0">
                  <a:pos x="170" y="57"/>
                </a:cxn>
                <a:cxn ang="0">
                  <a:pos x="151" y="38"/>
                </a:cxn>
                <a:cxn ang="0">
                  <a:pos x="145" y="25"/>
                </a:cxn>
                <a:cxn ang="0">
                  <a:pos x="132" y="12"/>
                </a:cxn>
                <a:cxn ang="0">
                  <a:pos x="113" y="6"/>
                </a:cxn>
                <a:cxn ang="0">
                  <a:pos x="82" y="0"/>
                </a:cxn>
                <a:cxn ang="0">
                  <a:pos x="50" y="6"/>
                </a:cxn>
                <a:cxn ang="0">
                  <a:pos x="37" y="12"/>
                </a:cxn>
                <a:cxn ang="0">
                  <a:pos x="37" y="19"/>
                </a:cxn>
                <a:cxn ang="0">
                  <a:pos x="31" y="57"/>
                </a:cxn>
                <a:cxn ang="0">
                  <a:pos x="25" y="69"/>
                </a:cxn>
                <a:cxn ang="0">
                  <a:pos x="18" y="82"/>
                </a:cxn>
                <a:cxn ang="0">
                  <a:pos x="0" y="88"/>
                </a:cxn>
                <a:cxn ang="0">
                  <a:pos x="0" y="101"/>
                </a:cxn>
                <a:cxn ang="0">
                  <a:pos x="6" y="107"/>
                </a:cxn>
                <a:cxn ang="0">
                  <a:pos x="37" y="126"/>
                </a:cxn>
                <a:cxn ang="0">
                  <a:pos x="63" y="139"/>
                </a:cxn>
                <a:cxn ang="0">
                  <a:pos x="94" y="145"/>
                </a:cxn>
                <a:cxn ang="0">
                  <a:pos x="113" y="145"/>
                </a:cxn>
                <a:cxn ang="0">
                  <a:pos x="132" y="139"/>
                </a:cxn>
                <a:cxn ang="0">
                  <a:pos x="170" y="113"/>
                </a:cxn>
                <a:cxn ang="0">
                  <a:pos x="183" y="101"/>
                </a:cxn>
                <a:cxn ang="0">
                  <a:pos x="189" y="88"/>
                </a:cxn>
                <a:cxn ang="0">
                  <a:pos x="195" y="88"/>
                </a:cxn>
              </a:cxnLst>
              <a:rect l="0" t="0" r="0" b="0"/>
              <a:pathLst>
                <a:path w="195" h="145">
                  <a:moveTo>
                    <a:pt x="195" y="88"/>
                  </a:moveTo>
                  <a:lnTo>
                    <a:pt x="189" y="75"/>
                  </a:lnTo>
                  <a:lnTo>
                    <a:pt x="170" y="57"/>
                  </a:lnTo>
                  <a:lnTo>
                    <a:pt x="151" y="38"/>
                  </a:lnTo>
                  <a:lnTo>
                    <a:pt x="145" y="25"/>
                  </a:lnTo>
                  <a:lnTo>
                    <a:pt x="132" y="12"/>
                  </a:lnTo>
                  <a:lnTo>
                    <a:pt x="113" y="6"/>
                  </a:lnTo>
                  <a:lnTo>
                    <a:pt x="82" y="0"/>
                  </a:lnTo>
                  <a:lnTo>
                    <a:pt x="50" y="6"/>
                  </a:lnTo>
                  <a:lnTo>
                    <a:pt x="37" y="12"/>
                  </a:lnTo>
                  <a:lnTo>
                    <a:pt x="37" y="19"/>
                  </a:lnTo>
                  <a:lnTo>
                    <a:pt x="31" y="57"/>
                  </a:lnTo>
                  <a:lnTo>
                    <a:pt x="25" y="69"/>
                  </a:lnTo>
                  <a:lnTo>
                    <a:pt x="18" y="82"/>
                  </a:lnTo>
                  <a:lnTo>
                    <a:pt x="0" y="88"/>
                  </a:lnTo>
                  <a:lnTo>
                    <a:pt x="0" y="101"/>
                  </a:lnTo>
                  <a:lnTo>
                    <a:pt x="6" y="107"/>
                  </a:lnTo>
                  <a:lnTo>
                    <a:pt x="37" y="126"/>
                  </a:lnTo>
                  <a:lnTo>
                    <a:pt x="63" y="139"/>
                  </a:lnTo>
                  <a:lnTo>
                    <a:pt x="94" y="145"/>
                  </a:lnTo>
                  <a:lnTo>
                    <a:pt x="113" y="145"/>
                  </a:lnTo>
                  <a:lnTo>
                    <a:pt x="132" y="139"/>
                  </a:lnTo>
                  <a:lnTo>
                    <a:pt x="170" y="113"/>
                  </a:lnTo>
                  <a:lnTo>
                    <a:pt x="183" y="101"/>
                  </a:lnTo>
                  <a:lnTo>
                    <a:pt x="189" y="88"/>
                  </a:lnTo>
                  <a:lnTo>
                    <a:pt x="195" y="8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7" name="フリーフォーム 406"/>
            <p:cNvSpPr>
              <a:spLocks/>
            </p:cNvSpPr>
            <p:nvPr/>
          </p:nvSpPr>
          <p:spPr bwMode="auto">
            <a:xfrm>
              <a:off x="1665" y="3550"/>
              <a:ext cx="25" cy="31"/>
            </a:xfrm>
            <a:custGeom>
              <a:avLst/>
              <a:gdLst/>
              <a:ahLst/>
              <a:cxnLst>
                <a:cxn ang="0">
                  <a:pos x="19" y="31"/>
                </a:cxn>
                <a:cxn ang="0">
                  <a:pos x="25" y="25"/>
                </a:cxn>
                <a:cxn ang="0">
                  <a:pos x="25" y="1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13" y="31"/>
                </a:cxn>
                <a:cxn ang="0">
                  <a:pos x="19" y="31"/>
                </a:cxn>
              </a:cxnLst>
              <a:rect l="0" t="0" r="0" b="0"/>
              <a:pathLst>
                <a:path w="25" h="31">
                  <a:moveTo>
                    <a:pt x="19" y="31"/>
                  </a:moveTo>
                  <a:lnTo>
                    <a:pt x="25" y="25"/>
                  </a:lnTo>
                  <a:lnTo>
                    <a:pt x="25" y="1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13" y="31"/>
                  </a:lnTo>
                  <a:lnTo>
                    <a:pt x="19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8" name="フリーフォーム 407"/>
            <p:cNvSpPr>
              <a:spLocks/>
            </p:cNvSpPr>
            <p:nvPr/>
          </p:nvSpPr>
          <p:spPr bwMode="auto">
            <a:xfrm>
              <a:off x="1034" y="2130"/>
              <a:ext cx="738" cy="549"/>
            </a:xfrm>
            <a:custGeom>
              <a:avLst/>
              <a:gdLst/>
              <a:ahLst/>
              <a:cxnLst>
                <a:cxn ang="0">
                  <a:pos x="221" y="511"/>
                </a:cxn>
                <a:cxn ang="0">
                  <a:pos x="227" y="461"/>
                </a:cxn>
                <a:cxn ang="0">
                  <a:pos x="227" y="442"/>
                </a:cxn>
                <a:cxn ang="0">
                  <a:pos x="259" y="417"/>
                </a:cxn>
                <a:cxn ang="0">
                  <a:pos x="284" y="385"/>
                </a:cxn>
                <a:cxn ang="0">
                  <a:pos x="322" y="322"/>
                </a:cxn>
                <a:cxn ang="0">
                  <a:pos x="404" y="265"/>
                </a:cxn>
                <a:cxn ang="0">
                  <a:pos x="511" y="189"/>
                </a:cxn>
                <a:cxn ang="0">
                  <a:pos x="656" y="89"/>
                </a:cxn>
                <a:cxn ang="0">
                  <a:pos x="707" y="57"/>
                </a:cxn>
                <a:cxn ang="0">
                  <a:pos x="732" y="57"/>
                </a:cxn>
                <a:cxn ang="0">
                  <a:pos x="732" y="19"/>
                </a:cxn>
                <a:cxn ang="0">
                  <a:pos x="713" y="0"/>
                </a:cxn>
                <a:cxn ang="0">
                  <a:pos x="688" y="19"/>
                </a:cxn>
                <a:cxn ang="0">
                  <a:pos x="644" y="57"/>
                </a:cxn>
                <a:cxn ang="0">
                  <a:pos x="537" y="101"/>
                </a:cxn>
                <a:cxn ang="0">
                  <a:pos x="461" y="164"/>
                </a:cxn>
                <a:cxn ang="0">
                  <a:pos x="391" y="189"/>
                </a:cxn>
                <a:cxn ang="0">
                  <a:pos x="240" y="309"/>
                </a:cxn>
                <a:cxn ang="0">
                  <a:pos x="221" y="322"/>
                </a:cxn>
                <a:cxn ang="0">
                  <a:pos x="177" y="347"/>
                </a:cxn>
                <a:cxn ang="0">
                  <a:pos x="158" y="347"/>
                </a:cxn>
                <a:cxn ang="0">
                  <a:pos x="107" y="328"/>
                </a:cxn>
                <a:cxn ang="0">
                  <a:pos x="69" y="335"/>
                </a:cxn>
                <a:cxn ang="0">
                  <a:pos x="19" y="360"/>
                </a:cxn>
                <a:cxn ang="0">
                  <a:pos x="0" y="379"/>
                </a:cxn>
                <a:cxn ang="0">
                  <a:pos x="0" y="404"/>
                </a:cxn>
                <a:cxn ang="0">
                  <a:pos x="25" y="486"/>
                </a:cxn>
                <a:cxn ang="0">
                  <a:pos x="82" y="543"/>
                </a:cxn>
                <a:cxn ang="0">
                  <a:pos x="133" y="549"/>
                </a:cxn>
                <a:cxn ang="0">
                  <a:pos x="189" y="530"/>
                </a:cxn>
                <a:cxn ang="0">
                  <a:pos x="215" y="518"/>
                </a:cxn>
              </a:cxnLst>
              <a:rect l="0" t="0" r="0" b="0"/>
              <a:pathLst>
                <a:path w="738" h="549">
                  <a:moveTo>
                    <a:pt x="215" y="518"/>
                  </a:moveTo>
                  <a:lnTo>
                    <a:pt x="221" y="511"/>
                  </a:lnTo>
                  <a:lnTo>
                    <a:pt x="227" y="492"/>
                  </a:lnTo>
                  <a:lnTo>
                    <a:pt x="227" y="461"/>
                  </a:lnTo>
                  <a:lnTo>
                    <a:pt x="227" y="448"/>
                  </a:lnTo>
                  <a:lnTo>
                    <a:pt x="227" y="442"/>
                  </a:lnTo>
                  <a:lnTo>
                    <a:pt x="240" y="435"/>
                  </a:lnTo>
                  <a:lnTo>
                    <a:pt x="259" y="417"/>
                  </a:lnTo>
                  <a:lnTo>
                    <a:pt x="271" y="404"/>
                  </a:lnTo>
                  <a:lnTo>
                    <a:pt x="284" y="385"/>
                  </a:lnTo>
                  <a:lnTo>
                    <a:pt x="309" y="341"/>
                  </a:lnTo>
                  <a:lnTo>
                    <a:pt x="322" y="322"/>
                  </a:lnTo>
                  <a:lnTo>
                    <a:pt x="341" y="309"/>
                  </a:lnTo>
                  <a:lnTo>
                    <a:pt x="404" y="265"/>
                  </a:lnTo>
                  <a:lnTo>
                    <a:pt x="461" y="215"/>
                  </a:lnTo>
                  <a:lnTo>
                    <a:pt x="511" y="189"/>
                  </a:lnTo>
                  <a:lnTo>
                    <a:pt x="568" y="152"/>
                  </a:lnTo>
                  <a:lnTo>
                    <a:pt x="656" y="89"/>
                  </a:lnTo>
                  <a:lnTo>
                    <a:pt x="682" y="63"/>
                  </a:lnTo>
                  <a:lnTo>
                    <a:pt x="707" y="57"/>
                  </a:lnTo>
                  <a:lnTo>
                    <a:pt x="726" y="57"/>
                  </a:lnTo>
                  <a:lnTo>
                    <a:pt x="732" y="57"/>
                  </a:lnTo>
                  <a:lnTo>
                    <a:pt x="738" y="51"/>
                  </a:lnTo>
                  <a:lnTo>
                    <a:pt x="732" y="19"/>
                  </a:lnTo>
                  <a:lnTo>
                    <a:pt x="726" y="6"/>
                  </a:lnTo>
                  <a:lnTo>
                    <a:pt x="713" y="0"/>
                  </a:lnTo>
                  <a:lnTo>
                    <a:pt x="694" y="6"/>
                  </a:lnTo>
                  <a:lnTo>
                    <a:pt x="688" y="19"/>
                  </a:lnTo>
                  <a:lnTo>
                    <a:pt x="682" y="44"/>
                  </a:lnTo>
                  <a:lnTo>
                    <a:pt x="644" y="57"/>
                  </a:lnTo>
                  <a:lnTo>
                    <a:pt x="587" y="76"/>
                  </a:lnTo>
                  <a:lnTo>
                    <a:pt x="537" y="101"/>
                  </a:lnTo>
                  <a:lnTo>
                    <a:pt x="492" y="133"/>
                  </a:lnTo>
                  <a:lnTo>
                    <a:pt x="461" y="164"/>
                  </a:lnTo>
                  <a:lnTo>
                    <a:pt x="423" y="183"/>
                  </a:lnTo>
                  <a:lnTo>
                    <a:pt x="391" y="189"/>
                  </a:lnTo>
                  <a:lnTo>
                    <a:pt x="360" y="208"/>
                  </a:lnTo>
                  <a:lnTo>
                    <a:pt x="240" y="309"/>
                  </a:lnTo>
                  <a:lnTo>
                    <a:pt x="227" y="316"/>
                  </a:lnTo>
                  <a:lnTo>
                    <a:pt x="221" y="322"/>
                  </a:lnTo>
                  <a:lnTo>
                    <a:pt x="196" y="328"/>
                  </a:lnTo>
                  <a:lnTo>
                    <a:pt x="177" y="347"/>
                  </a:lnTo>
                  <a:lnTo>
                    <a:pt x="170" y="347"/>
                  </a:lnTo>
                  <a:lnTo>
                    <a:pt x="158" y="347"/>
                  </a:lnTo>
                  <a:lnTo>
                    <a:pt x="126" y="335"/>
                  </a:lnTo>
                  <a:lnTo>
                    <a:pt x="107" y="328"/>
                  </a:lnTo>
                  <a:lnTo>
                    <a:pt x="88" y="328"/>
                  </a:lnTo>
                  <a:lnTo>
                    <a:pt x="69" y="335"/>
                  </a:lnTo>
                  <a:lnTo>
                    <a:pt x="51" y="347"/>
                  </a:lnTo>
                  <a:lnTo>
                    <a:pt x="19" y="360"/>
                  </a:lnTo>
                  <a:lnTo>
                    <a:pt x="6" y="366"/>
                  </a:lnTo>
                  <a:lnTo>
                    <a:pt x="0" y="379"/>
                  </a:lnTo>
                  <a:lnTo>
                    <a:pt x="0" y="391"/>
                  </a:lnTo>
                  <a:lnTo>
                    <a:pt x="0" y="404"/>
                  </a:lnTo>
                  <a:lnTo>
                    <a:pt x="19" y="454"/>
                  </a:lnTo>
                  <a:lnTo>
                    <a:pt x="25" y="486"/>
                  </a:lnTo>
                  <a:lnTo>
                    <a:pt x="38" y="511"/>
                  </a:lnTo>
                  <a:lnTo>
                    <a:pt x="82" y="543"/>
                  </a:lnTo>
                  <a:lnTo>
                    <a:pt x="107" y="549"/>
                  </a:lnTo>
                  <a:lnTo>
                    <a:pt x="133" y="549"/>
                  </a:lnTo>
                  <a:lnTo>
                    <a:pt x="164" y="543"/>
                  </a:lnTo>
                  <a:lnTo>
                    <a:pt x="189" y="530"/>
                  </a:lnTo>
                  <a:lnTo>
                    <a:pt x="208" y="518"/>
                  </a:lnTo>
                  <a:lnTo>
                    <a:pt x="215" y="518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lumMod val="20000"/>
                    <a:lumOff val="80000"/>
                  </a:schemeClr>
                </a:gs>
                <a:gs pos="15000">
                  <a:schemeClr val="accent1">
                    <a:lumMod val="20000"/>
                    <a:lumOff val="80000"/>
                  </a:schemeClr>
                </a:gs>
                <a:gs pos="30000">
                  <a:schemeClr val="accent2">
                    <a:lumMod val="20000"/>
                    <a:lumOff val="80000"/>
                  </a:schemeClr>
                </a:gs>
                <a:gs pos="45000">
                  <a:schemeClr val="accent2">
                    <a:lumMod val="20000"/>
                    <a:lumOff val="80000"/>
                  </a:schemeClr>
                </a:gs>
                <a:gs pos="60000">
                  <a:schemeClr val="accent3">
                    <a:lumMod val="20000"/>
                    <a:lumOff val="80000"/>
                  </a:schemeClr>
                </a:gs>
                <a:gs pos="80000">
                  <a:schemeClr val="accent4">
                    <a:lumMod val="20000"/>
                    <a:lumOff val="8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180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9" name="フリーフォーム 408"/>
            <p:cNvSpPr>
              <a:spLocks/>
            </p:cNvSpPr>
            <p:nvPr/>
          </p:nvSpPr>
          <p:spPr bwMode="auto">
            <a:xfrm>
              <a:off x="1785" y="1998"/>
              <a:ext cx="183" cy="176"/>
            </a:xfrm>
            <a:custGeom>
              <a:avLst/>
              <a:gdLst/>
              <a:ahLst/>
              <a:cxnLst>
                <a:cxn ang="0">
                  <a:pos x="51" y="176"/>
                </a:cxn>
                <a:cxn ang="0">
                  <a:pos x="70" y="170"/>
                </a:cxn>
                <a:cxn ang="0">
                  <a:pos x="82" y="157"/>
                </a:cxn>
                <a:cxn ang="0">
                  <a:pos x="101" y="132"/>
                </a:cxn>
                <a:cxn ang="0">
                  <a:pos x="101" y="107"/>
                </a:cxn>
                <a:cxn ang="0">
                  <a:pos x="107" y="101"/>
                </a:cxn>
                <a:cxn ang="0">
                  <a:pos x="126" y="107"/>
                </a:cxn>
                <a:cxn ang="0">
                  <a:pos x="139" y="107"/>
                </a:cxn>
                <a:cxn ang="0">
                  <a:pos x="145" y="107"/>
                </a:cxn>
                <a:cxn ang="0">
                  <a:pos x="164" y="101"/>
                </a:cxn>
                <a:cxn ang="0">
                  <a:pos x="177" y="88"/>
                </a:cxn>
                <a:cxn ang="0">
                  <a:pos x="183" y="69"/>
                </a:cxn>
                <a:cxn ang="0">
                  <a:pos x="183" y="38"/>
                </a:cxn>
                <a:cxn ang="0">
                  <a:pos x="170" y="6"/>
                </a:cxn>
                <a:cxn ang="0">
                  <a:pos x="158" y="0"/>
                </a:cxn>
                <a:cxn ang="0">
                  <a:pos x="139" y="0"/>
                </a:cxn>
                <a:cxn ang="0">
                  <a:pos x="126" y="12"/>
                </a:cxn>
                <a:cxn ang="0">
                  <a:pos x="88" y="69"/>
                </a:cxn>
                <a:cxn ang="0">
                  <a:pos x="82" y="69"/>
                </a:cxn>
                <a:cxn ang="0">
                  <a:pos x="70" y="63"/>
                </a:cxn>
                <a:cxn ang="0">
                  <a:pos x="57" y="63"/>
                </a:cxn>
                <a:cxn ang="0">
                  <a:pos x="38" y="63"/>
                </a:cxn>
                <a:cxn ang="0">
                  <a:pos x="6" y="88"/>
                </a:cxn>
                <a:cxn ang="0">
                  <a:pos x="0" y="107"/>
                </a:cxn>
                <a:cxn ang="0">
                  <a:pos x="0" y="120"/>
                </a:cxn>
                <a:cxn ang="0">
                  <a:pos x="0" y="145"/>
                </a:cxn>
                <a:cxn ang="0">
                  <a:pos x="13" y="164"/>
                </a:cxn>
                <a:cxn ang="0">
                  <a:pos x="25" y="170"/>
                </a:cxn>
                <a:cxn ang="0">
                  <a:pos x="44" y="176"/>
                </a:cxn>
                <a:cxn ang="0">
                  <a:pos x="51" y="176"/>
                </a:cxn>
              </a:cxnLst>
              <a:rect l="0" t="0" r="0" b="0"/>
              <a:pathLst>
                <a:path w="183" h="176">
                  <a:moveTo>
                    <a:pt x="51" y="176"/>
                  </a:moveTo>
                  <a:lnTo>
                    <a:pt x="70" y="170"/>
                  </a:lnTo>
                  <a:lnTo>
                    <a:pt x="82" y="157"/>
                  </a:lnTo>
                  <a:lnTo>
                    <a:pt x="101" y="132"/>
                  </a:lnTo>
                  <a:lnTo>
                    <a:pt x="101" y="107"/>
                  </a:lnTo>
                  <a:lnTo>
                    <a:pt x="107" y="101"/>
                  </a:lnTo>
                  <a:lnTo>
                    <a:pt x="126" y="107"/>
                  </a:lnTo>
                  <a:lnTo>
                    <a:pt x="139" y="107"/>
                  </a:lnTo>
                  <a:lnTo>
                    <a:pt x="145" y="107"/>
                  </a:lnTo>
                  <a:lnTo>
                    <a:pt x="164" y="101"/>
                  </a:lnTo>
                  <a:lnTo>
                    <a:pt x="177" y="88"/>
                  </a:lnTo>
                  <a:lnTo>
                    <a:pt x="183" y="69"/>
                  </a:lnTo>
                  <a:lnTo>
                    <a:pt x="183" y="38"/>
                  </a:lnTo>
                  <a:lnTo>
                    <a:pt x="170" y="6"/>
                  </a:lnTo>
                  <a:lnTo>
                    <a:pt x="158" y="0"/>
                  </a:lnTo>
                  <a:lnTo>
                    <a:pt x="139" y="0"/>
                  </a:lnTo>
                  <a:lnTo>
                    <a:pt x="126" y="12"/>
                  </a:lnTo>
                  <a:lnTo>
                    <a:pt x="88" y="69"/>
                  </a:lnTo>
                  <a:lnTo>
                    <a:pt x="82" y="69"/>
                  </a:lnTo>
                  <a:lnTo>
                    <a:pt x="70" y="63"/>
                  </a:lnTo>
                  <a:lnTo>
                    <a:pt x="57" y="63"/>
                  </a:lnTo>
                  <a:lnTo>
                    <a:pt x="38" y="63"/>
                  </a:lnTo>
                  <a:lnTo>
                    <a:pt x="6" y="88"/>
                  </a:lnTo>
                  <a:lnTo>
                    <a:pt x="0" y="107"/>
                  </a:lnTo>
                  <a:lnTo>
                    <a:pt x="0" y="120"/>
                  </a:lnTo>
                  <a:lnTo>
                    <a:pt x="0" y="145"/>
                  </a:lnTo>
                  <a:lnTo>
                    <a:pt x="13" y="164"/>
                  </a:lnTo>
                  <a:lnTo>
                    <a:pt x="25" y="170"/>
                  </a:lnTo>
                  <a:lnTo>
                    <a:pt x="44" y="176"/>
                  </a:lnTo>
                  <a:lnTo>
                    <a:pt x="51" y="17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0" name="フリーフォーム 409"/>
            <p:cNvSpPr>
              <a:spLocks/>
            </p:cNvSpPr>
            <p:nvPr/>
          </p:nvSpPr>
          <p:spPr bwMode="auto">
            <a:xfrm>
              <a:off x="1179" y="2685"/>
              <a:ext cx="82" cy="82"/>
            </a:xfrm>
            <a:custGeom>
              <a:avLst/>
              <a:gdLst/>
              <a:ahLst/>
              <a:cxnLst>
                <a:cxn ang="0">
                  <a:pos x="70" y="76"/>
                </a:cxn>
                <a:cxn ang="0">
                  <a:pos x="76" y="70"/>
                </a:cxn>
                <a:cxn ang="0">
                  <a:pos x="82" y="57"/>
                </a:cxn>
                <a:cxn ang="0">
                  <a:pos x="82" y="38"/>
                </a:cxn>
                <a:cxn ang="0">
                  <a:pos x="76" y="19"/>
                </a:cxn>
                <a:cxn ang="0">
                  <a:pos x="70" y="7"/>
                </a:cxn>
                <a:cxn ang="0">
                  <a:pos x="63" y="0"/>
                </a:cxn>
                <a:cxn ang="0">
                  <a:pos x="44" y="13"/>
                </a:cxn>
                <a:cxn ang="0">
                  <a:pos x="25" y="26"/>
                </a:cxn>
                <a:cxn ang="0">
                  <a:pos x="0" y="45"/>
                </a:cxn>
                <a:cxn ang="0">
                  <a:pos x="0" y="51"/>
                </a:cxn>
                <a:cxn ang="0">
                  <a:pos x="0" y="63"/>
                </a:cxn>
                <a:cxn ang="0">
                  <a:pos x="7" y="76"/>
                </a:cxn>
                <a:cxn ang="0">
                  <a:pos x="19" y="82"/>
                </a:cxn>
                <a:cxn ang="0">
                  <a:pos x="44" y="82"/>
                </a:cxn>
                <a:cxn ang="0">
                  <a:pos x="63" y="76"/>
                </a:cxn>
                <a:cxn ang="0">
                  <a:pos x="70" y="76"/>
                </a:cxn>
              </a:cxnLst>
              <a:rect l="0" t="0" r="0" b="0"/>
              <a:pathLst>
                <a:path w="82" h="82">
                  <a:moveTo>
                    <a:pt x="70" y="76"/>
                  </a:moveTo>
                  <a:lnTo>
                    <a:pt x="76" y="70"/>
                  </a:lnTo>
                  <a:lnTo>
                    <a:pt x="82" y="57"/>
                  </a:lnTo>
                  <a:lnTo>
                    <a:pt x="82" y="38"/>
                  </a:lnTo>
                  <a:lnTo>
                    <a:pt x="76" y="19"/>
                  </a:lnTo>
                  <a:lnTo>
                    <a:pt x="70" y="7"/>
                  </a:lnTo>
                  <a:lnTo>
                    <a:pt x="63" y="0"/>
                  </a:lnTo>
                  <a:lnTo>
                    <a:pt x="44" y="13"/>
                  </a:lnTo>
                  <a:lnTo>
                    <a:pt x="25" y="26"/>
                  </a:lnTo>
                  <a:lnTo>
                    <a:pt x="0" y="45"/>
                  </a:lnTo>
                  <a:lnTo>
                    <a:pt x="0" y="51"/>
                  </a:lnTo>
                  <a:lnTo>
                    <a:pt x="0" y="63"/>
                  </a:lnTo>
                  <a:lnTo>
                    <a:pt x="7" y="76"/>
                  </a:lnTo>
                  <a:lnTo>
                    <a:pt x="19" y="82"/>
                  </a:lnTo>
                  <a:lnTo>
                    <a:pt x="44" y="82"/>
                  </a:lnTo>
                  <a:lnTo>
                    <a:pt x="63" y="76"/>
                  </a:lnTo>
                  <a:lnTo>
                    <a:pt x="70" y="76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1" name="フリーフォーム 410"/>
            <p:cNvSpPr>
              <a:spLocks/>
            </p:cNvSpPr>
            <p:nvPr/>
          </p:nvSpPr>
          <p:spPr bwMode="auto">
            <a:xfrm>
              <a:off x="1268" y="2584"/>
              <a:ext cx="113" cy="133"/>
            </a:xfrm>
            <a:custGeom>
              <a:avLst/>
              <a:gdLst/>
              <a:ahLst/>
              <a:cxnLst>
                <a:cxn ang="0">
                  <a:pos x="56" y="127"/>
                </a:cxn>
                <a:cxn ang="0">
                  <a:pos x="94" y="95"/>
                </a:cxn>
                <a:cxn ang="0">
                  <a:pos x="107" y="89"/>
                </a:cxn>
                <a:cxn ang="0">
                  <a:pos x="113" y="76"/>
                </a:cxn>
                <a:cxn ang="0">
                  <a:pos x="113" y="45"/>
                </a:cxn>
                <a:cxn ang="0">
                  <a:pos x="107" y="26"/>
                </a:cxn>
                <a:cxn ang="0">
                  <a:pos x="94" y="13"/>
                </a:cxn>
                <a:cxn ang="0">
                  <a:pos x="82" y="7"/>
                </a:cxn>
                <a:cxn ang="0">
                  <a:pos x="69" y="0"/>
                </a:cxn>
                <a:cxn ang="0">
                  <a:pos x="50" y="7"/>
                </a:cxn>
                <a:cxn ang="0">
                  <a:pos x="37" y="19"/>
                </a:cxn>
                <a:cxn ang="0">
                  <a:pos x="31" y="38"/>
                </a:cxn>
                <a:cxn ang="0">
                  <a:pos x="31" y="51"/>
                </a:cxn>
                <a:cxn ang="0">
                  <a:pos x="25" y="70"/>
                </a:cxn>
                <a:cxn ang="0">
                  <a:pos x="19" y="82"/>
                </a:cxn>
                <a:cxn ang="0">
                  <a:pos x="6" y="95"/>
                </a:cxn>
                <a:cxn ang="0">
                  <a:pos x="0" y="108"/>
                </a:cxn>
                <a:cxn ang="0">
                  <a:pos x="0" y="114"/>
                </a:cxn>
                <a:cxn ang="0">
                  <a:pos x="12" y="127"/>
                </a:cxn>
                <a:cxn ang="0">
                  <a:pos x="31" y="133"/>
                </a:cxn>
                <a:cxn ang="0">
                  <a:pos x="50" y="127"/>
                </a:cxn>
                <a:cxn ang="0">
                  <a:pos x="50" y="127"/>
                </a:cxn>
                <a:cxn ang="0">
                  <a:pos x="56" y="127"/>
                </a:cxn>
              </a:cxnLst>
              <a:rect l="0" t="0" r="0" b="0"/>
              <a:pathLst>
                <a:path w="113" h="133">
                  <a:moveTo>
                    <a:pt x="56" y="127"/>
                  </a:moveTo>
                  <a:lnTo>
                    <a:pt x="94" y="95"/>
                  </a:lnTo>
                  <a:lnTo>
                    <a:pt x="107" y="89"/>
                  </a:lnTo>
                  <a:lnTo>
                    <a:pt x="113" y="76"/>
                  </a:lnTo>
                  <a:lnTo>
                    <a:pt x="113" y="45"/>
                  </a:lnTo>
                  <a:lnTo>
                    <a:pt x="107" y="26"/>
                  </a:lnTo>
                  <a:lnTo>
                    <a:pt x="94" y="13"/>
                  </a:lnTo>
                  <a:lnTo>
                    <a:pt x="82" y="7"/>
                  </a:lnTo>
                  <a:lnTo>
                    <a:pt x="69" y="0"/>
                  </a:lnTo>
                  <a:lnTo>
                    <a:pt x="50" y="7"/>
                  </a:lnTo>
                  <a:lnTo>
                    <a:pt x="37" y="19"/>
                  </a:lnTo>
                  <a:lnTo>
                    <a:pt x="31" y="38"/>
                  </a:lnTo>
                  <a:lnTo>
                    <a:pt x="31" y="51"/>
                  </a:lnTo>
                  <a:lnTo>
                    <a:pt x="25" y="70"/>
                  </a:lnTo>
                  <a:lnTo>
                    <a:pt x="19" y="82"/>
                  </a:lnTo>
                  <a:lnTo>
                    <a:pt x="6" y="95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12" y="127"/>
                  </a:lnTo>
                  <a:lnTo>
                    <a:pt x="31" y="133"/>
                  </a:lnTo>
                  <a:lnTo>
                    <a:pt x="50" y="127"/>
                  </a:lnTo>
                  <a:lnTo>
                    <a:pt x="50" y="127"/>
                  </a:lnTo>
                  <a:lnTo>
                    <a:pt x="56" y="12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2" name="フリーフォーム 411"/>
            <p:cNvSpPr>
              <a:spLocks/>
            </p:cNvSpPr>
            <p:nvPr/>
          </p:nvSpPr>
          <p:spPr bwMode="auto">
            <a:xfrm>
              <a:off x="1552" y="2471"/>
              <a:ext cx="69" cy="82"/>
            </a:xfrm>
            <a:custGeom>
              <a:avLst/>
              <a:gdLst/>
              <a:ahLst/>
              <a:cxnLst>
                <a:cxn ang="0">
                  <a:pos x="25" y="82"/>
                </a:cxn>
                <a:cxn ang="0">
                  <a:pos x="37" y="82"/>
                </a:cxn>
                <a:cxn ang="0">
                  <a:pos x="50" y="82"/>
                </a:cxn>
                <a:cxn ang="0">
                  <a:pos x="63" y="69"/>
                </a:cxn>
                <a:cxn ang="0">
                  <a:pos x="69" y="44"/>
                </a:cxn>
                <a:cxn ang="0">
                  <a:pos x="69" y="19"/>
                </a:cxn>
                <a:cxn ang="0">
                  <a:pos x="56" y="6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19" y="12"/>
                </a:cxn>
                <a:cxn ang="0">
                  <a:pos x="12" y="25"/>
                </a:cxn>
                <a:cxn ang="0">
                  <a:pos x="0" y="57"/>
                </a:cxn>
                <a:cxn ang="0">
                  <a:pos x="6" y="76"/>
                </a:cxn>
                <a:cxn ang="0">
                  <a:pos x="19" y="82"/>
                </a:cxn>
                <a:cxn ang="0">
                  <a:pos x="25" y="82"/>
                </a:cxn>
              </a:cxnLst>
              <a:rect l="0" t="0" r="0" b="0"/>
              <a:pathLst>
                <a:path w="69" h="82">
                  <a:moveTo>
                    <a:pt x="25" y="82"/>
                  </a:moveTo>
                  <a:lnTo>
                    <a:pt x="37" y="82"/>
                  </a:lnTo>
                  <a:lnTo>
                    <a:pt x="50" y="82"/>
                  </a:lnTo>
                  <a:lnTo>
                    <a:pt x="63" y="69"/>
                  </a:lnTo>
                  <a:lnTo>
                    <a:pt x="69" y="44"/>
                  </a:lnTo>
                  <a:lnTo>
                    <a:pt x="69" y="19"/>
                  </a:lnTo>
                  <a:lnTo>
                    <a:pt x="56" y="6"/>
                  </a:lnTo>
                  <a:lnTo>
                    <a:pt x="44" y="0"/>
                  </a:lnTo>
                  <a:lnTo>
                    <a:pt x="31" y="0"/>
                  </a:lnTo>
                  <a:lnTo>
                    <a:pt x="19" y="12"/>
                  </a:lnTo>
                  <a:lnTo>
                    <a:pt x="12" y="25"/>
                  </a:lnTo>
                  <a:lnTo>
                    <a:pt x="0" y="57"/>
                  </a:lnTo>
                  <a:lnTo>
                    <a:pt x="6" y="76"/>
                  </a:lnTo>
                  <a:lnTo>
                    <a:pt x="19" y="82"/>
                  </a:lnTo>
                  <a:lnTo>
                    <a:pt x="25" y="8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3" name="フリーフォーム 412"/>
            <p:cNvSpPr>
              <a:spLocks/>
            </p:cNvSpPr>
            <p:nvPr/>
          </p:nvSpPr>
          <p:spPr bwMode="auto">
            <a:xfrm>
              <a:off x="1129" y="2105"/>
              <a:ext cx="44" cy="31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12" y="31"/>
                </a:cxn>
                <a:cxn ang="0">
                  <a:pos x="31" y="31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1" y="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0" y="25"/>
                </a:cxn>
              </a:cxnLst>
              <a:rect l="0" t="0" r="0" b="0"/>
              <a:pathLst>
                <a:path w="44" h="31">
                  <a:moveTo>
                    <a:pt x="0" y="25"/>
                  </a:moveTo>
                  <a:lnTo>
                    <a:pt x="12" y="31"/>
                  </a:lnTo>
                  <a:lnTo>
                    <a:pt x="31" y="31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1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4" name="フリーフォーム 413"/>
            <p:cNvSpPr>
              <a:spLocks/>
            </p:cNvSpPr>
            <p:nvPr/>
          </p:nvSpPr>
          <p:spPr bwMode="auto">
            <a:xfrm>
              <a:off x="3363" y="3581"/>
              <a:ext cx="76" cy="76"/>
            </a:xfrm>
            <a:custGeom>
              <a:avLst/>
              <a:gdLst/>
              <a:ahLst/>
              <a:cxnLst>
                <a:cxn ang="0">
                  <a:pos x="57" y="70"/>
                </a:cxn>
                <a:cxn ang="0">
                  <a:pos x="69" y="57"/>
                </a:cxn>
                <a:cxn ang="0">
                  <a:pos x="76" y="44"/>
                </a:cxn>
                <a:cxn ang="0">
                  <a:pos x="76" y="25"/>
                </a:cxn>
                <a:cxn ang="0">
                  <a:pos x="63" y="7"/>
                </a:cxn>
                <a:cxn ang="0">
                  <a:pos x="50" y="0"/>
                </a:cxn>
                <a:cxn ang="0">
                  <a:pos x="44" y="0"/>
                </a:cxn>
                <a:cxn ang="0">
                  <a:pos x="19" y="13"/>
                </a:cxn>
                <a:cxn ang="0">
                  <a:pos x="6" y="32"/>
                </a:cxn>
                <a:cxn ang="0">
                  <a:pos x="0" y="38"/>
                </a:cxn>
                <a:cxn ang="0">
                  <a:pos x="6" y="51"/>
                </a:cxn>
                <a:cxn ang="0">
                  <a:pos x="19" y="70"/>
                </a:cxn>
                <a:cxn ang="0">
                  <a:pos x="31" y="76"/>
                </a:cxn>
                <a:cxn ang="0">
                  <a:pos x="44" y="76"/>
                </a:cxn>
                <a:cxn ang="0">
                  <a:pos x="50" y="70"/>
                </a:cxn>
                <a:cxn ang="0">
                  <a:pos x="57" y="70"/>
                </a:cxn>
              </a:cxnLst>
              <a:rect l="0" t="0" r="0" b="0"/>
              <a:pathLst>
                <a:path w="76" h="76">
                  <a:moveTo>
                    <a:pt x="57" y="70"/>
                  </a:moveTo>
                  <a:lnTo>
                    <a:pt x="69" y="57"/>
                  </a:lnTo>
                  <a:lnTo>
                    <a:pt x="76" y="44"/>
                  </a:lnTo>
                  <a:lnTo>
                    <a:pt x="76" y="25"/>
                  </a:lnTo>
                  <a:lnTo>
                    <a:pt x="63" y="7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19" y="13"/>
                  </a:lnTo>
                  <a:lnTo>
                    <a:pt x="6" y="32"/>
                  </a:lnTo>
                  <a:lnTo>
                    <a:pt x="0" y="38"/>
                  </a:lnTo>
                  <a:lnTo>
                    <a:pt x="6" y="51"/>
                  </a:lnTo>
                  <a:lnTo>
                    <a:pt x="19" y="70"/>
                  </a:lnTo>
                  <a:lnTo>
                    <a:pt x="31" y="76"/>
                  </a:lnTo>
                  <a:lnTo>
                    <a:pt x="44" y="76"/>
                  </a:lnTo>
                  <a:lnTo>
                    <a:pt x="50" y="70"/>
                  </a:lnTo>
                  <a:lnTo>
                    <a:pt x="57" y="70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5" name="フリーフォーム 414"/>
            <p:cNvSpPr>
              <a:spLocks/>
            </p:cNvSpPr>
            <p:nvPr/>
          </p:nvSpPr>
          <p:spPr bwMode="auto">
            <a:xfrm>
              <a:off x="1804" y="2824"/>
              <a:ext cx="57" cy="57"/>
            </a:xfrm>
            <a:custGeom>
              <a:avLst/>
              <a:gdLst/>
              <a:ahLst/>
              <a:cxnLst>
                <a:cxn ang="0">
                  <a:pos x="38" y="57"/>
                </a:cxn>
                <a:cxn ang="0">
                  <a:pos x="51" y="51"/>
                </a:cxn>
                <a:cxn ang="0">
                  <a:pos x="57" y="38"/>
                </a:cxn>
                <a:cxn ang="0">
                  <a:pos x="57" y="25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6" y="51"/>
                </a:cxn>
                <a:cxn ang="0">
                  <a:pos x="19" y="57"/>
                </a:cxn>
                <a:cxn ang="0">
                  <a:pos x="32" y="57"/>
                </a:cxn>
                <a:cxn ang="0">
                  <a:pos x="38" y="57"/>
                </a:cxn>
              </a:cxnLst>
              <a:rect l="0" t="0" r="0" b="0"/>
              <a:pathLst>
                <a:path w="57" h="57">
                  <a:moveTo>
                    <a:pt x="38" y="57"/>
                  </a:moveTo>
                  <a:lnTo>
                    <a:pt x="51" y="51"/>
                  </a:lnTo>
                  <a:lnTo>
                    <a:pt x="57" y="38"/>
                  </a:lnTo>
                  <a:lnTo>
                    <a:pt x="57" y="25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6" y="51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38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6" name="フリーフォーム 415"/>
            <p:cNvSpPr>
              <a:spLocks/>
            </p:cNvSpPr>
            <p:nvPr/>
          </p:nvSpPr>
          <p:spPr bwMode="auto">
            <a:xfrm>
              <a:off x="1842" y="2420"/>
              <a:ext cx="82" cy="89"/>
            </a:xfrm>
            <a:custGeom>
              <a:avLst/>
              <a:gdLst/>
              <a:ahLst/>
              <a:cxnLst>
                <a:cxn ang="0">
                  <a:pos x="50" y="89"/>
                </a:cxn>
                <a:cxn ang="0">
                  <a:pos x="76" y="70"/>
                </a:cxn>
                <a:cxn ang="0">
                  <a:pos x="82" y="57"/>
                </a:cxn>
                <a:cxn ang="0">
                  <a:pos x="82" y="38"/>
                </a:cxn>
                <a:cxn ang="0">
                  <a:pos x="76" y="26"/>
                </a:cxn>
                <a:cxn ang="0">
                  <a:pos x="69" y="7"/>
                </a:cxn>
                <a:cxn ang="0">
                  <a:pos x="50" y="0"/>
                </a:cxn>
                <a:cxn ang="0">
                  <a:pos x="38" y="0"/>
                </a:cxn>
                <a:cxn ang="0">
                  <a:pos x="19" y="7"/>
                </a:cxn>
                <a:cxn ang="0">
                  <a:pos x="6" y="26"/>
                </a:cxn>
                <a:cxn ang="0">
                  <a:pos x="0" y="38"/>
                </a:cxn>
                <a:cxn ang="0">
                  <a:pos x="0" y="57"/>
                </a:cxn>
                <a:cxn ang="0">
                  <a:pos x="25" y="82"/>
                </a:cxn>
                <a:cxn ang="0">
                  <a:pos x="38" y="89"/>
                </a:cxn>
                <a:cxn ang="0">
                  <a:pos x="44" y="89"/>
                </a:cxn>
                <a:cxn ang="0">
                  <a:pos x="50" y="89"/>
                </a:cxn>
              </a:cxnLst>
              <a:rect l="0" t="0" r="0" b="0"/>
              <a:pathLst>
                <a:path w="82" h="89">
                  <a:moveTo>
                    <a:pt x="50" y="89"/>
                  </a:moveTo>
                  <a:lnTo>
                    <a:pt x="76" y="70"/>
                  </a:lnTo>
                  <a:lnTo>
                    <a:pt x="82" y="57"/>
                  </a:lnTo>
                  <a:lnTo>
                    <a:pt x="82" y="38"/>
                  </a:lnTo>
                  <a:lnTo>
                    <a:pt x="76" y="26"/>
                  </a:lnTo>
                  <a:lnTo>
                    <a:pt x="69" y="7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19" y="7"/>
                  </a:lnTo>
                  <a:lnTo>
                    <a:pt x="6" y="26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25" y="82"/>
                  </a:lnTo>
                  <a:lnTo>
                    <a:pt x="38" y="89"/>
                  </a:lnTo>
                  <a:lnTo>
                    <a:pt x="44" y="89"/>
                  </a:lnTo>
                  <a:lnTo>
                    <a:pt x="50" y="8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7" name="フリーフォーム 416"/>
            <p:cNvSpPr>
              <a:spLocks/>
            </p:cNvSpPr>
            <p:nvPr/>
          </p:nvSpPr>
          <p:spPr bwMode="auto">
            <a:xfrm>
              <a:off x="1943" y="2648"/>
              <a:ext cx="76" cy="63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50" y="56"/>
                </a:cxn>
                <a:cxn ang="0">
                  <a:pos x="63" y="44"/>
                </a:cxn>
                <a:cxn ang="0">
                  <a:pos x="76" y="25"/>
                </a:cxn>
                <a:cxn ang="0">
                  <a:pos x="76" y="12"/>
                </a:cxn>
                <a:cxn ang="0">
                  <a:pos x="69" y="6"/>
                </a:cxn>
                <a:cxn ang="0">
                  <a:pos x="57" y="0"/>
                </a:cxn>
                <a:cxn ang="0">
                  <a:pos x="31" y="6"/>
                </a:cxn>
                <a:cxn ang="0">
                  <a:pos x="12" y="18"/>
                </a:cxn>
                <a:cxn ang="0">
                  <a:pos x="6" y="31"/>
                </a:cxn>
                <a:cxn ang="0">
                  <a:pos x="0" y="37"/>
                </a:cxn>
                <a:cxn ang="0">
                  <a:pos x="6" y="50"/>
                </a:cxn>
                <a:cxn ang="0">
                  <a:pos x="19" y="56"/>
                </a:cxn>
                <a:cxn ang="0">
                  <a:pos x="31" y="63"/>
                </a:cxn>
                <a:cxn ang="0">
                  <a:pos x="38" y="63"/>
                </a:cxn>
              </a:cxnLst>
              <a:rect l="0" t="0" r="0" b="0"/>
              <a:pathLst>
                <a:path w="76" h="63">
                  <a:moveTo>
                    <a:pt x="38" y="63"/>
                  </a:moveTo>
                  <a:lnTo>
                    <a:pt x="50" y="56"/>
                  </a:lnTo>
                  <a:lnTo>
                    <a:pt x="63" y="44"/>
                  </a:lnTo>
                  <a:lnTo>
                    <a:pt x="76" y="25"/>
                  </a:lnTo>
                  <a:lnTo>
                    <a:pt x="76" y="12"/>
                  </a:lnTo>
                  <a:lnTo>
                    <a:pt x="69" y="6"/>
                  </a:lnTo>
                  <a:lnTo>
                    <a:pt x="57" y="0"/>
                  </a:lnTo>
                  <a:lnTo>
                    <a:pt x="31" y="6"/>
                  </a:lnTo>
                  <a:lnTo>
                    <a:pt x="12" y="18"/>
                  </a:lnTo>
                  <a:lnTo>
                    <a:pt x="6" y="31"/>
                  </a:lnTo>
                  <a:lnTo>
                    <a:pt x="0" y="37"/>
                  </a:lnTo>
                  <a:lnTo>
                    <a:pt x="6" y="50"/>
                  </a:lnTo>
                  <a:lnTo>
                    <a:pt x="19" y="56"/>
                  </a:lnTo>
                  <a:lnTo>
                    <a:pt x="31" y="63"/>
                  </a:lnTo>
                  <a:lnTo>
                    <a:pt x="38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8" name="フリーフォーム 417"/>
            <p:cNvSpPr>
              <a:spLocks/>
            </p:cNvSpPr>
            <p:nvPr/>
          </p:nvSpPr>
          <p:spPr bwMode="auto">
            <a:xfrm>
              <a:off x="2025" y="2250"/>
              <a:ext cx="57" cy="63"/>
            </a:xfrm>
            <a:custGeom>
              <a:avLst/>
              <a:gdLst/>
              <a:ahLst/>
              <a:cxnLst>
                <a:cxn ang="0">
                  <a:pos x="19" y="63"/>
                </a:cxn>
                <a:cxn ang="0">
                  <a:pos x="38" y="63"/>
                </a:cxn>
                <a:cxn ang="0">
                  <a:pos x="50" y="51"/>
                </a:cxn>
                <a:cxn ang="0">
                  <a:pos x="57" y="38"/>
                </a:cxn>
                <a:cxn ang="0">
                  <a:pos x="57" y="19"/>
                </a:cxn>
                <a:cxn ang="0">
                  <a:pos x="44" y="6"/>
                </a:cxn>
                <a:cxn ang="0">
                  <a:pos x="38" y="0"/>
                </a:cxn>
                <a:cxn ang="0">
                  <a:pos x="25" y="0"/>
                </a:cxn>
                <a:cxn ang="0">
                  <a:pos x="13" y="6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6" y="57"/>
                </a:cxn>
                <a:cxn ang="0">
                  <a:pos x="13" y="63"/>
                </a:cxn>
                <a:cxn ang="0">
                  <a:pos x="19" y="63"/>
                </a:cxn>
              </a:cxnLst>
              <a:rect l="0" t="0" r="0" b="0"/>
              <a:pathLst>
                <a:path w="57" h="63">
                  <a:moveTo>
                    <a:pt x="19" y="63"/>
                  </a:moveTo>
                  <a:lnTo>
                    <a:pt x="38" y="63"/>
                  </a:lnTo>
                  <a:lnTo>
                    <a:pt x="50" y="51"/>
                  </a:lnTo>
                  <a:lnTo>
                    <a:pt x="57" y="38"/>
                  </a:lnTo>
                  <a:lnTo>
                    <a:pt x="57" y="19"/>
                  </a:lnTo>
                  <a:lnTo>
                    <a:pt x="44" y="6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3" y="6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6" y="57"/>
                  </a:lnTo>
                  <a:lnTo>
                    <a:pt x="13" y="63"/>
                  </a:lnTo>
                  <a:lnTo>
                    <a:pt x="19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9" name="フリーフォーム 418"/>
            <p:cNvSpPr>
              <a:spLocks/>
            </p:cNvSpPr>
            <p:nvPr/>
          </p:nvSpPr>
          <p:spPr bwMode="auto">
            <a:xfrm>
              <a:off x="2176" y="1960"/>
              <a:ext cx="45" cy="44"/>
            </a:xfrm>
            <a:custGeom>
              <a:avLst/>
              <a:gdLst/>
              <a:ahLst/>
              <a:cxnLst>
                <a:cxn ang="0">
                  <a:pos x="32" y="44"/>
                </a:cxn>
                <a:cxn ang="0">
                  <a:pos x="38" y="38"/>
                </a:cxn>
                <a:cxn ang="0">
                  <a:pos x="45" y="31"/>
                </a:cxn>
                <a:cxn ang="0">
                  <a:pos x="38" y="12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7" y="6"/>
                </a:cxn>
                <a:cxn ang="0">
                  <a:pos x="0" y="19"/>
                </a:cxn>
                <a:cxn ang="0">
                  <a:pos x="0" y="38"/>
                </a:cxn>
                <a:cxn ang="0">
                  <a:pos x="13" y="44"/>
                </a:cxn>
                <a:cxn ang="0">
                  <a:pos x="26" y="44"/>
                </a:cxn>
                <a:cxn ang="0">
                  <a:pos x="32" y="44"/>
                </a:cxn>
              </a:cxnLst>
              <a:rect l="0" t="0" r="0" b="0"/>
              <a:pathLst>
                <a:path w="45" h="44">
                  <a:moveTo>
                    <a:pt x="32" y="44"/>
                  </a:moveTo>
                  <a:lnTo>
                    <a:pt x="38" y="38"/>
                  </a:lnTo>
                  <a:lnTo>
                    <a:pt x="45" y="31"/>
                  </a:lnTo>
                  <a:lnTo>
                    <a:pt x="38" y="12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7" y="6"/>
                  </a:lnTo>
                  <a:lnTo>
                    <a:pt x="0" y="19"/>
                  </a:lnTo>
                  <a:lnTo>
                    <a:pt x="0" y="38"/>
                  </a:lnTo>
                  <a:lnTo>
                    <a:pt x="13" y="44"/>
                  </a:lnTo>
                  <a:lnTo>
                    <a:pt x="26" y="44"/>
                  </a:lnTo>
                  <a:lnTo>
                    <a:pt x="32" y="4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0" name="フリーフォーム 419" hidden="1"/>
            <p:cNvSpPr>
              <a:spLocks/>
            </p:cNvSpPr>
            <p:nvPr/>
          </p:nvSpPr>
          <p:spPr bwMode="auto">
            <a:xfrm>
              <a:off x="1905" y="2219"/>
              <a:ext cx="25" cy="31"/>
            </a:xfrm>
            <a:custGeom>
              <a:avLst/>
              <a:gdLst/>
              <a:ahLst/>
              <a:cxnLst>
                <a:cxn ang="0">
                  <a:pos x="13" y="31"/>
                </a:cxn>
                <a:cxn ang="0">
                  <a:pos x="25" y="25"/>
                </a:cxn>
                <a:cxn ang="0">
                  <a:pos x="25" y="12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8"/>
                </a:cxn>
                <a:cxn ang="0">
                  <a:pos x="6" y="25"/>
                </a:cxn>
                <a:cxn ang="0">
                  <a:pos x="6" y="31"/>
                </a:cxn>
                <a:cxn ang="0">
                  <a:pos x="13" y="31"/>
                </a:cxn>
              </a:cxnLst>
              <a:rect l="0" t="0" r="0" b="0"/>
              <a:pathLst>
                <a:path w="25" h="31">
                  <a:moveTo>
                    <a:pt x="13" y="31"/>
                  </a:moveTo>
                  <a:lnTo>
                    <a:pt x="25" y="25"/>
                  </a:lnTo>
                  <a:lnTo>
                    <a:pt x="25" y="12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8"/>
                  </a:lnTo>
                  <a:lnTo>
                    <a:pt x="6" y="25"/>
                  </a:lnTo>
                  <a:lnTo>
                    <a:pt x="6" y="31"/>
                  </a:lnTo>
                  <a:lnTo>
                    <a:pt x="13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1" name="フリーフォーム 420" hidden="1"/>
            <p:cNvSpPr>
              <a:spLocks/>
            </p:cNvSpPr>
            <p:nvPr/>
          </p:nvSpPr>
          <p:spPr bwMode="auto">
            <a:xfrm>
              <a:off x="1974" y="2748"/>
              <a:ext cx="26" cy="26"/>
            </a:xfrm>
            <a:custGeom>
              <a:avLst/>
              <a:gdLst/>
              <a:ahLst/>
              <a:cxnLst>
                <a:cxn ang="0">
                  <a:pos x="19" y="26"/>
                </a:cxn>
                <a:cxn ang="0">
                  <a:pos x="26" y="19"/>
                </a:cxn>
                <a:cxn ang="0">
                  <a:pos x="26" y="7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7" y="26"/>
                </a:cxn>
                <a:cxn ang="0">
                  <a:pos x="13" y="26"/>
                </a:cxn>
                <a:cxn ang="0">
                  <a:pos x="19" y="26"/>
                </a:cxn>
              </a:cxnLst>
              <a:rect l="0" t="0" r="0" b="0"/>
              <a:pathLst>
                <a:path w="26" h="26">
                  <a:moveTo>
                    <a:pt x="19" y="26"/>
                  </a:moveTo>
                  <a:lnTo>
                    <a:pt x="26" y="19"/>
                  </a:lnTo>
                  <a:lnTo>
                    <a:pt x="26" y="7"/>
                  </a:lnTo>
                  <a:lnTo>
                    <a:pt x="19" y="0"/>
                  </a:lnTo>
                  <a:lnTo>
                    <a:pt x="7" y="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7" y="26"/>
                  </a:lnTo>
                  <a:lnTo>
                    <a:pt x="13" y="26"/>
                  </a:lnTo>
                  <a:lnTo>
                    <a:pt x="19" y="26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2" name="フリーフォーム 421"/>
            <p:cNvSpPr>
              <a:spLocks/>
            </p:cNvSpPr>
            <p:nvPr/>
          </p:nvSpPr>
          <p:spPr bwMode="auto">
            <a:xfrm>
              <a:off x="3981" y="2988"/>
              <a:ext cx="51" cy="44"/>
            </a:xfrm>
            <a:custGeom>
              <a:avLst/>
              <a:gdLst/>
              <a:ahLst/>
              <a:cxnLst>
                <a:cxn ang="0">
                  <a:pos x="32" y="38"/>
                </a:cxn>
                <a:cxn ang="0">
                  <a:pos x="45" y="32"/>
                </a:cxn>
                <a:cxn ang="0">
                  <a:pos x="51" y="19"/>
                </a:cxn>
                <a:cxn ang="0">
                  <a:pos x="51" y="13"/>
                </a:cxn>
                <a:cxn ang="0">
                  <a:pos x="45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13" y="44"/>
                </a:cxn>
                <a:cxn ang="0">
                  <a:pos x="26" y="38"/>
                </a:cxn>
                <a:cxn ang="0">
                  <a:pos x="32" y="38"/>
                </a:cxn>
              </a:cxnLst>
              <a:rect l="0" t="0" r="0" b="0"/>
              <a:pathLst>
                <a:path w="51" h="44">
                  <a:moveTo>
                    <a:pt x="32" y="38"/>
                  </a:moveTo>
                  <a:lnTo>
                    <a:pt x="45" y="32"/>
                  </a:lnTo>
                  <a:lnTo>
                    <a:pt x="51" y="19"/>
                  </a:lnTo>
                  <a:lnTo>
                    <a:pt x="51" y="13"/>
                  </a:lnTo>
                  <a:lnTo>
                    <a:pt x="45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13" y="44"/>
                  </a:lnTo>
                  <a:lnTo>
                    <a:pt x="26" y="38"/>
                  </a:lnTo>
                  <a:lnTo>
                    <a:pt x="32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3" name="フリーフォーム 422"/>
            <p:cNvSpPr>
              <a:spLocks/>
            </p:cNvSpPr>
            <p:nvPr/>
          </p:nvSpPr>
          <p:spPr bwMode="auto">
            <a:xfrm>
              <a:off x="3950" y="3487"/>
              <a:ext cx="126" cy="126"/>
            </a:xfrm>
            <a:custGeom>
              <a:avLst/>
              <a:gdLst/>
              <a:ahLst/>
              <a:cxnLst>
                <a:cxn ang="0">
                  <a:pos x="95" y="113"/>
                </a:cxn>
                <a:cxn ang="0">
                  <a:pos x="120" y="82"/>
                </a:cxn>
                <a:cxn ang="0">
                  <a:pos x="126" y="63"/>
                </a:cxn>
                <a:cxn ang="0">
                  <a:pos x="126" y="37"/>
                </a:cxn>
                <a:cxn ang="0">
                  <a:pos x="120" y="25"/>
                </a:cxn>
                <a:cxn ang="0">
                  <a:pos x="107" y="12"/>
                </a:cxn>
                <a:cxn ang="0">
                  <a:pos x="82" y="6"/>
                </a:cxn>
                <a:cxn ang="0">
                  <a:pos x="57" y="0"/>
                </a:cxn>
                <a:cxn ang="0">
                  <a:pos x="44" y="6"/>
                </a:cxn>
                <a:cxn ang="0">
                  <a:pos x="12" y="19"/>
                </a:cxn>
                <a:cxn ang="0">
                  <a:pos x="6" y="31"/>
                </a:cxn>
                <a:cxn ang="0">
                  <a:pos x="0" y="50"/>
                </a:cxn>
                <a:cxn ang="0">
                  <a:pos x="0" y="69"/>
                </a:cxn>
                <a:cxn ang="0">
                  <a:pos x="6" y="88"/>
                </a:cxn>
                <a:cxn ang="0">
                  <a:pos x="19" y="107"/>
                </a:cxn>
                <a:cxn ang="0">
                  <a:pos x="38" y="119"/>
                </a:cxn>
                <a:cxn ang="0">
                  <a:pos x="57" y="126"/>
                </a:cxn>
                <a:cxn ang="0">
                  <a:pos x="69" y="126"/>
                </a:cxn>
                <a:cxn ang="0">
                  <a:pos x="88" y="113"/>
                </a:cxn>
                <a:cxn ang="0">
                  <a:pos x="95" y="113"/>
                </a:cxn>
              </a:cxnLst>
              <a:rect l="0" t="0" r="0" b="0"/>
              <a:pathLst>
                <a:path w="126" h="126">
                  <a:moveTo>
                    <a:pt x="95" y="113"/>
                  </a:moveTo>
                  <a:lnTo>
                    <a:pt x="120" y="82"/>
                  </a:lnTo>
                  <a:lnTo>
                    <a:pt x="126" y="63"/>
                  </a:lnTo>
                  <a:lnTo>
                    <a:pt x="126" y="37"/>
                  </a:lnTo>
                  <a:lnTo>
                    <a:pt x="120" y="25"/>
                  </a:lnTo>
                  <a:lnTo>
                    <a:pt x="107" y="12"/>
                  </a:lnTo>
                  <a:lnTo>
                    <a:pt x="82" y="6"/>
                  </a:lnTo>
                  <a:lnTo>
                    <a:pt x="57" y="0"/>
                  </a:lnTo>
                  <a:lnTo>
                    <a:pt x="44" y="6"/>
                  </a:lnTo>
                  <a:lnTo>
                    <a:pt x="12" y="19"/>
                  </a:lnTo>
                  <a:lnTo>
                    <a:pt x="6" y="31"/>
                  </a:lnTo>
                  <a:lnTo>
                    <a:pt x="0" y="50"/>
                  </a:lnTo>
                  <a:lnTo>
                    <a:pt x="0" y="69"/>
                  </a:lnTo>
                  <a:lnTo>
                    <a:pt x="6" y="88"/>
                  </a:lnTo>
                  <a:lnTo>
                    <a:pt x="19" y="107"/>
                  </a:lnTo>
                  <a:lnTo>
                    <a:pt x="38" y="119"/>
                  </a:lnTo>
                  <a:lnTo>
                    <a:pt x="57" y="126"/>
                  </a:lnTo>
                  <a:lnTo>
                    <a:pt x="69" y="126"/>
                  </a:lnTo>
                  <a:lnTo>
                    <a:pt x="88" y="113"/>
                  </a:lnTo>
                  <a:lnTo>
                    <a:pt x="95" y="113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4" name="フリーフォーム 423"/>
            <p:cNvSpPr>
              <a:spLocks/>
            </p:cNvSpPr>
            <p:nvPr/>
          </p:nvSpPr>
          <p:spPr bwMode="auto">
            <a:xfrm>
              <a:off x="3830" y="3341"/>
              <a:ext cx="38" cy="82"/>
            </a:xfrm>
            <a:custGeom>
              <a:avLst/>
              <a:gdLst/>
              <a:ahLst/>
              <a:cxnLst>
                <a:cxn ang="0">
                  <a:pos x="31" y="76"/>
                </a:cxn>
                <a:cxn ang="0">
                  <a:pos x="38" y="45"/>
                </a:cxn>
                <a:cxn ang="0">
                  <a:pos x="38" y="19"/>
                </a:cxn>
                <a:cxn ang="0">
                  <a:pos x="25" y="7"/>
                </a:cxn>
                <a:cxn ang="0">
                  <a:pos x="6" y="0"/>
                </a:cxn>
                <a:cxn ang="0">
                  <a:pos x="0" y="13"/>
                </a:cxn>
                <a:cxn ang="0">
                  <a:pos x="0" y="32"/>
                </a:cxn>
                <a:cxn ang="0">
                  <a:pos x="6" y="51"/>
                </a:cxn>
                <a:cxn ang="0">
                  <a:pos x="19" y="70"/>
                </a:cxn>
                <a:cxn ang="0">
                  <a:pos x="25" y="82"/>
                </a:cxn>
                <a:cxn ang="0">
                  <a:pos x="25" y="76"/>
                </a:cxn>
                <a:cxn ang="0">
                  <a:pos x="31" y="76"/>
                </a:cxn>
              </a:cxnLst>
              <a:rect l="0" t="0" r="0" b="0"/>
              <a:pathLst>
                <a:path w="38" h="82">
                  <a:moveTo>
                    <a:pt x="31" y="76"/>
                  </a:moveTo>
                  <a:lnTo>
                    <a:pt x="38" y="45"/>
                  </a:lnTo>
                  <a:lnTo>
                    <a:pt x="38" y="19"/>
                  </a:lnTo>
                  <a:lnTo>
                    <a:pt x="25" y="7"/>
                  </a:lnTo>
                  <a:lnTo>
                    <a:pt x="6" y="0"/>
                  </a:lnTo>
                  <a:lnTo>
                    <a:pt x="0" y="13"/>
                  </a:lnTo>
                  <a:lnTo>
                    <a:pt x="0" y="32"/>
                  </a:lnTo>
                  <a:lnTo>
                    <a:pt x="6" y="51"/>
                  </a:lnTo>
                  <a:lnTo>
                    <a:pt x="19" y="70"/>
                  </a:lnTo>
                  <a:lnTo>
                    <a:pt x="25" y="82"/>
                  </a:lnTo>
                  <a:lnTo>
                    <a:pt x="25" y="76"/>
                  </a:lnTo>
                  <a:lnTo>
                    <a:pt x="31" y="76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5" name="フリーフォーム 424"/>
            <p:cNvSpPr>
              <a:spLocks/>
            </p:cNvSpPr>
            <p:nvPr/>
          </p:nvSpPr>
          <p:spPr bwMode="auto">
            <a:xfrm>
              <a:off x="4120" y="3405"/>
              <a:ext cx="234" cy="132"/>
            </a:xfrm>
            <a:custGeom>
              <a:avLst/>
              <a:gdLst/>
              <a:ahLst/>
              <a:cxnLst>
                <a:cxn ang="0">
                  <a:pos x="44" y="132"/>
                </a:cxn>
                <a:cxn ang="0">
                  <a:pos x="51" y="126"/>
                </a:cxn>
                <a:cxn ang="0">
                  <a:pos x="63" y="119"/>
                </a:cxn>
                <a:cxn ang="0">
                  <a:pos x="82" y="107"/>
                </a:cxn>
                <a:cxn ang="0">
                  <a:pos x="95" y="101"/>
                </a:cxn>
                <a:cxn ang="0">
                  <a:pos x="145" y="75"/>
                </a:cxn>
                <a:cxn ang="0">
                  <a:pos x="183" y="50"/>
                </a:cxn>
                <a:cxn ang="0">
                  <a:pos x="196" y="44"/>
                </a:cxn>
                <a:cxn ang="0">
                  <a:pos x="202" y="50"/>
                </a:cxn>
                <a:cxn ang="0">
                  <a:pos x="209" y="50"/>
                </a:cxn>
                <a:cxn ang="0">
                  <a:pos x="221" y="50"/>
                </a:cxn>
                <a:cxn ang="0">
                  <a:pos x="234" y="37"/>
                </a:cxn>
                <a:cxn ang="0">
                  <a:pos x="234" y="25"/>
                </a:cxn>
                <a:cxn ang="0">
                  <a:pos x="221" y="6"/>
                </a:cxn>
                <a:cxn ang="0">
                  <a:pos x="209" y="0"/>
                </a:cxn>
                <a:cxn ang="0">
                  <a:pos x="196" y="0"/>
                </a:cxn>
                <a:cxn ang="0">
                  <a:pos x="196" y="6"/>
                </a:cxn>
                <a:cxn ang="0">
                  <a:pos x="196" y="18"/>
                </a:cxn>
                <a:cxn ang="0">
                  <a:pos x="190" y="31"/>
                </a:cxn>
                <a:cxn ang="0">
                  <a:pos x="171" y="31"/>
                </a:cxn>
                <a:cxn ang="0">
                  <a:pos x="158" y="31"/>
                </a:cxn>
                <a:cxn ang="0">
                  <a:pos x="145" y="37"/>
                </a:cxn>
                <a:cxn ang="0">
                  <a:pos x="126" y="44"/>
                </a:cxn>
                <a:cxn ang="0">
                  <a:pos x="108" y="44"/>
                </a:cxn>
                <a:cxn ang="0">
                  <a:pos x="95" y="50"/>
                </a:cxn>
                <a:cxn ang="0">
                  <a:pos x="82" y="56"/>
                </a:cxn>
                <a:cxn ang="0">
                  <a:pos x="70" y="56"/>
                </a:cxn>
                <a:cxn ang="0">
                  <a:pos x="44" y="56"/>
                </a:cxn>
                <a:cxn ang="0">
                  <a:pos x="19" y="63"/>
                </a:cxn>
                <a:cxn ang="0">
                  <a:pos x="0" y="82"/>
                </a:cxn>
                <a:cxn ang="0">
                  <a:pos x="0" y="101"/>
                </a:cxn>
                <a:cxn ang="0">
                  <a:pos x="7" y="113"/>
                </a:cxn>
                <a:cxn ang="0">
                  <a:pos x="19" y="126"/>
                </a:cxn>
                <a:cxn ang="0">
                  <a:pos x="38" y="132"/>
                </a:cxn>
                <a:cxn ang="0">
                  <a:pos x="44" y="132"/>
                </a:cxn>
              </a:cxnLst>
              <a:rect l="0" t="0" r="0" b="0"/>
              <a:pathLst>
                <a:path w="234" h="132">
                  <a:moveTo>
                    <a:pt x="44" y="132"/>
                  </a:moveTo>
                  <a:lnTo>
                    <a:pt x="51" y="126"/>
                  </a:lnTo>
                  <a:lnTo>
                    <a:pt x="63" y="119"/>
                  </a:lnTo>
                  <a:lnTo>
                    <a:pt x="82" y="107"/>
                  </a:lnTo>
                  <a:lnTo>
                    <a:pt x="95" y="101"/>
                  </a:lnTo>
                  <a:lnTo>
                    <a:pt x="145" y="75"/>
                  </a:lnTo>
                  <a:lnTo>
                    <a:pt x="183" y="50"/>
                  </a:lnTo>
                  <a:lnTo>
                    <a:pt x="196" y="44"/>
                  </a:lnTo>
                  <a:lnTo>
                    <a:pt x="202" y="50"/>
                  </a:lnTo>
                  <a:lnTo>
                    <a:pt x="209" y="50"/>
                  </a:lnTo>
                  <a:lnTo>
                    <a:pt x="221" y="50"/>
                  </a:lnTo>
                  <a:lnTo>
                    <a:pt x="234" y="37"/>
                  </a:lnTo>
                  <a:lnTo>
                    <a:pt x="234" y="25"/>
                  </a:lnTo>
                  <a:lnTo>
                    <a:pt x="221" y="6"/>
                  </a:lnTo>
                  <a:lnTo>
                    <a:pt x="209" y="0"/>
                  </a:lnTo>
                  <a:lnTo>
                    <a:pt x="196" y="0"/>
                  </a:lnTo>
                  <a:lnTo>
                    <a:pt x="196" y="6"/>
                  </a:lnTo>
                  <a:lnTo>
                    <a:pt x="196" y="18"/>
                  </a:lnTo>
                  <a:lnTo>
                    <a:pt x="190" y="31"/>
                  </a:lnTo>
                  <a:lnTo>
                    <a:pt x="171" y="31"/>
                  </a:lnTo>
                  <a:lnTo>
                    <a:pt x="158" y="31"/>
                  </a:lnTo>
                  <a:lnTo>
                    <a:pt x="145" y="37"/>
                  </a:lnTo>
                  <a:lnTo>
                    <a:pt x="126" y="44"/>
                  </a:lnTo>
                  <a:lnTo>
                    <a:pt x="108" y="44"/>
                  </a:lnTo>
                  <a:lnTo>
                    <a:pt x="95" y="50"/>
                  </a:lnTo>
                  <a:lnTo>
                    <a:pt x="82" y="56"/>
                  </a:lnTo>
                  <a:lnTo>
                    <a:pt x="70" y="56"/>
                  </a:lnTo>
                  <a:lnTo>
                    <a:pt x="44" y="56"/>
                  </a:lnTo>
                  <a:lnTo>
                    <a:pt x="19" y="63"/>
                  </a:lnTo>
                  <a:lnTo>
                    <a:pt x="0" y="82"/>
                  </a:lnTo>
                  <a:lnTo>
                    <a:pt x="0" y="101"/>
                  </a:lnTo>
                  <a:lnTo>
                    <a:pt x="7" y="113"/>
                  </a:lnTo>
                  <a:lnTo>
                    <a:pt x="19" y="126"/>
                  </a:lnTo>
                  <a:lnTo>
                    <a:pt x="38" y="132"/>
                  </a:lnTo>
                  <a:lnTo>
                    <a:pt x="44" y="132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6" name="フリーフォーム 425"/>
            <p:cNvSpPr>
              <a:spLocks/>
            </p:cNvSpPr>
            <p:nvPr/>
          </p:nvSpPr>
          <p:spPr bwMode="auto">
            <a:xfrm>
              <a:off x="4379" y="3398"/>
              <a:ext cx="19" cy="19"/>
            </a:xfrm>
            <a:custGeom>
              <a:avLst/>
              <a:gdLst/>
              <a:ahLst/>
              <a:cxnLst>
                <a:cxn ang="0">
                  <a:pos x="13" y="19"/>
                </a:cxn>
                <a:cxn ang="0">
                  <a:pos x="19" y="7"/>
                </a:cxn>
                <a:cxn ang="0">
                  <a:pos x="19" y="0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0" y="13"/>
                </a:cxn>
                <a:cxn ang="0">
                  <a:pos x="6" y="19"/>
                </a:cxn>
                <a:cxn ang="0">
                  <a:pos x="13" y="19"/>
                </a:cxn>
              </a:cxnLst>
              <a:rect l="0" t="0" r="0" b="0"/>
              <a:pathLst>
                <a:path w="19" h="19">
                  <a:moveTo>
                    <a:pt x="13" y="19"/>
                  </a:moveTo>
                  <a:lnTo>
                    <a:pt x="19" y="7"/>
                  </a:lnTo>
                  <a:lnTo>
                    <a:pt x="19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3"/>
                  </a:lnTo>
                  <a:lnTo>
                    <a:pt x="6" y="19"/>
                  </a:lnTo>
                  <a:lnTo>
                    <a:pt x="13" y="1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7" name="フリーフォーム 426"/>
            <p:cNvSpPr>
              <a:spLocks/>
            </p:cNvSpPr>
            <p:nvPr/>
          </p:nvSpPr>
          <p:spPr bwMode="auto">
            <a:xfrm>
              <a:off x="4436" y="3354"/>
              <a:ext cx="38" cy="51"/>
            </a:xfrm>
            <a:custGeom>
              <a:avLst/>
              <a:gdLst/>
              <a:ahLst/>
              <a:cxnLst>
                <a:cxn ang="0">
                  <a:pos x="31" y="44"/>
                </a:cxn>
                <a:cxn ang="0">
                  <a:pos x="38" y="32"/>
                </a:cxn>
                <a:cxn ang="0">
                  <a:pos x="38" y="25"/>
                </a:cxn>
                <a:cxn ang="0">
                  <a:pos x="31" y="13"/>
                </a:cxn>
                <a:cxn ang="0">
                  <a:pos x="25" y="6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32"/>
                </a:cxn>
                <a:cxn ang="0">
                  <a:pos x="0" y="38"/>
                </a:cxn>
                <a:cxn ang="0">
                  <a:pos x="12" y="51"/>
                </a:cxn>
                <a:cxn ang="0">
                  <a:pos x="19" y="51"/>
                </a:cxn>
                <a:cxn ang="0">
                  <a:pos x="25" y="44"/>
                </a:cxn>
                <a:cxn ang="0">
                  <a:pos x="31" y="44"/>
                </a:cxn>
              </a:cxnLst>
              <a:rect l="0" t="0" r="0" b="0"/>
              <a:pathLst>
                <a:path w="38" h="51">
                  <a:moveTo>
                    <a:pt x="31" y="44"/>
                  </a:moveTo>
                  <a:lnTo>
                    <a:pt x="38" y="32"/>
                  </a:lnTo>
                  <a:lnTo>
                    <a:pt x="38" y="25"/>
                  </a:lnTo>
                  <a:lnTo>
                    <a:pt x="31" y="13"/>
                  </a:lnTo>
                  <a:lnTo>
                    <a:pt x="25" y="6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12" y="51"/>
                  </a:lnTo>
                  <a:lnTo>
                    <a:pt x="19" y="51"/>
                  </a:lnTo>
                  <a:lnTo>
                    <a:pt x="25" y="44"/>
                  </a:lnTo>
                  <a:lnTo>
                    <a:pt x="31" y="4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8" name="フリーフォーム 427"/>
            <p:cNvSpPr>
              <a:spLocks/>
            </p:cNvSpPr>
            <p:nvPr/>
          </p:nvSpPr>
          <p:spPr bwMode="auto">
            <a:xfrm>
              <a:off x="4549" y="3291"/>
              <a:ext cx="64" cy="50"/>
            </a:xfrm>
            <a:custGeom>
              <a:avLst/>
              <a:gdLst/>
              <a:ahLst/>
              <a:cxnLst>
                <a:cxn ang="0">
                  <a:pos x="19" y="50"/>
                </a:cxn>
                <a:cxn ang="0">
                  <a:pos x="32" y="44"/>
                </a:cxn>
                <a:cxn ang="0">
                  <a:pos x="45" y="38"/>
                </a:cxn>
                <a:cxn ang="0">
                  <a:pos x="57" y="32"/>
                </a:cxn>
                <a:cxn ang="0">
                  <a:pos x="64" y="25"/>
                </a:cxn>
                <a:cxn ang="0">
                  <a:pos x="64" y="13"/>
                </a:cxn>
                <a:cxn ang="0">
                  <a:pos x="57" y="6"/>
                </a:cxn>
                <a:cxn ang="0">
                  <a:pos x="51" y="0"/>
                </a:cxn>
                <a:cxn ang="0">
                  <a:pos x="38" y="6"/>
                </a:cxn>
                <a:cxn ang="0">
                  <a:pos x="26" y="13"/>
                </a:cxn>
                <a:cxn ang="0">
                  <a:pos x="13" y="19"/>
                </a:cxn>
                <a:cxn ang="0">
                  <a:pos x="7" y="25"/>
                </a:cxn>
                <a:cxn ang="0">
                  <a:pos x="0" y="38"/>
                </a:cxn>
                <a:cxn ang="0">
                  <a:pos x="7" y="50"/>
                </a:cxn>
                <a:cxn ang="0">
                  <a:pos x="13" y="50"/>
                </a:cxn>
                <a:cxn ang="0">
                  <a:pos x="19" y="50"/>
                </a:cxn>
              </a:cxnLst>
              <a:rect l="0" t="0" r="0" b="0"/>
              <a:pathLst>
                <a:path w="64" h="50">
                  <a:moveTo>
                    <a:pt x="19" y="50"/>
                  </a:moveTo>
                  <a:lnTo>
                    <a:pt x="32" y="44"/>
                  </a:lnTo>
                  <a:lnTo>
                    <a:pt x="45" y="38"/>
                  </a:lnTo>
                  <a:lnTo>
                    <a:pt x="57" y="32"/>
                  </a:lnTo>
                  <a:lnTo>
                    <a:pt x="64" y="25"/>
                  </a:lnTo>
                  <a:lnTo>
                    <a:pt x="64" y="13"/>
                  </a:lnTo>
                  <a:lnTo>
                    <a:pt x="57" y="6"/>
                  </a:lnTo>
                  <a:lnTo>
                    <a:pt x="51" y="0"/>
                  </a:lnTo>
                  <a:lnTo>
                    <a:pt x="38" y="6"/>
                  </a:lnTo>
                  <a:lnTo>
                    <a:pt x="26" y="13"/>
                  </a:lnTo>
                  <a:lnTo>
                    <a:pt x="13" y="19"/>
                  </a:lnTo>
                  <a:lnTo>
                    <a:pt x="7" y="25"/>
                  </a:lnTo>
                  <a:lnTo>
                    <a:pt x="0" y="38"/>
                  </a:lnTo>
                  <a:lnTo>
                    <a:pt x="7" y="50"/>
                  </a:lnTo>
                  <a:lnTo>
                    <a:pt x="13" y="50"/>
                  </a:lnTo>
                  <a:lnTo>
                    <a:pt x="19" y="5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9" name="フリーフォーム 428"/>
            <p:cNvSpPr>
              <a:spLocks/>
            </p:cNvSpPr>
            <p:nvPr/>
          </p:nvSpPr>
          <p:spPr bwMode="auto">
            <a:xfrm>
              <a:off x="4650" y="3253"/>
              <a:ext cx="70" cy="44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26" y="44"/>
                </a:cxn>
                <a:cxn ang="0">
                  <a:pos x="32" y="38"/>
                </a:cxn>
                <a:cxn ang="0">
                  <a:pos x="38" y="32"/>
                </a:cxn>
                <a:cxn ang="0">
                  <a:pos x="45" y="19"/>
                </a:cxn>
                <a:cxn ang="0">
                  <a:pos x="51" y="19"/>
                </a:cxn>
                <a:cxn ang="0">
                  <a:pos x="63" y="13"/>
                </a:cxn>
                <a:cxn ang="0">
                  <a:pos x="70" y="13"/>
                </a:cxn>
                <a:cxn ang="0">
                  <a:pos x="63" y="6"/>
                </a:cxn>
                <a:cxn ang="0">
                  <a:pos x="51" y="0"/>
                </a:cxn>
                <a:cxn ang="0">
                  <a:pos x="45" y="0"/>
                </a:cxn>
                <a:cxn ang="0">
                  <a:pos x="32" y="6"/>
                </a:cxn>
                <a:cxn ang="0">
                  <a:pos x="19" y="6"/>
                </a:cxn>
                <a:cxn ang="0">
                  <a:pos x="7" y="13"/>
                </a:cxn>
                <a:cxn ang="0">
                  <a:pos x="0" y="25"/>
                </a:cxn>
                <a:cxn ang="0">
                  <a:pos x="7" y="38"/>
                </a:cxn>
                <a:cxn ang="0">
                  <a:pos x="13" y="38"/>
                </a:cxn>
              </a:cxnLst>
              <a:rect l="0" t="0" r="0" b="0"/>
              <a:pathLst>
                <a:path w="70" h="44">
                  <a:moveTo>
                    <a:pt x="13" y="38"/>
                  </a:moveTo>
                  <a:lnTo>
                    <a:pt x="26" y="44"/>
                  </a:lnTo>
                  <a:lnTo>
                    <a:pt x="32" y="38"/>
                  </a:lnTo>
                  <a:lnTo>
                    <a:pt x="38" y="32"/>
                  </a:lnTo>
                  <a:lnTo>
                    <a:pt x="45" y="19"/>
                  </a:lnTo>
                  <a:lnTo>
                    <a:pt x="51" y="19"/>
                  </a:lnTo>
                  <a:lnTo>
                    <a:pt x="63" y="13"/>
                  </a:lnTo>
                  <a:lnTo>
                    <a:pt x="70" y="13"/>
                  </a:lnTo>
                  <a:lnTo>
                    <a:pt x="63" y="6"/>
                  </a:lnTo>
                  <a:lnTo>
                    <a:pt x="51" y="0"/>
                  </a:lnTo>
                  <a:lnTo>
                    <a:pt x="45" y="0"/>
                  </a:lnTo>
                  <a:lnTo>
                    <a:pt x="32" y="6"/>
                  </a:lnTo>
                  <a:lnTo>
                    <a:pt x="19" y="6"/>
                  </a:lnTo>
                  <a:lnTo>
                    <a:pt x="7" y="13"/>
                  </a:lnTo>
                  <a:lnTo>
                    <a:pt x="0" y="25"/>
                  </a:lnTo>
                  <a:lnTo>
                    <a:pt x="7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0" name="フリーフォーム 429"/>
            <p:cNvSpPr>
              <a:spLocks/>
            </p:cNvSpPr>
            <p:nvPr/>
          </p:nvSpPr>
          <p:spPr bwMode="auto">
            <a:xfrm>
              <a:off x="4827" y="3171"/>
              <a:ext cx="44" cy="38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32" y="32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6" y="6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6" y="38"/>
                </a:cxn>
                <a:cxn ang="0">
                  <a:pos x="6" y="38"/>
                </a:cxn>
                <a:cxn ang="0">
                  <a:pos x="13" y="38"/>
                </a:cxn>
              </a:cxnLst>
              <a:rect l="0" t="0" r="0" b="0"/>
              <a:pathLst>
                <a:path w="44" h="38">
                  <a:moveTo>
                    <a:pt x="13" y="38"/>
                  </a:moveTo>
                  <a:lnTo>
                    <a:pt x="32" y="32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6" y="6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1" name="フリーフォーム 430"/>
            <p:cNvSpPr>
              <a:spLocks/>
            </p:cNvSpPr>
            <p:nvPr/>
          </p:nvSpPr>
          <p:spPr bwMode="auto">
            <a:xfrm>
              <a:off x="4101" y="2679"/>
              <a:ext cx="108" cy="114"/>
            </a:xfrm>
            <a:custGeom>
              <a:avLst/>
              <a:gdLst/>
              <a:ahLst/>
              <a:cxnLst>
                <a:cxn ang="0">
                  <a:pos x="57" y="114"/>
                </a:cxn>
                <a:cxn ang="0">
                  <a:pos x="76" y="101"/>
                </a:cxn>
                <a:cxn ang="0">
                  <a:pos x="95" y="82"/>
                </a:cxn>
                <a:cxn ang="0">
                  <a:pos x="101" y="57"/>
                </a:cxn>
                <a:cxn ang="0">
                  <a:pos x="108" y="38"/>
                </a:cxn>
                <a:cxn ang="0">
                  <a:pos x="108" y="19"/>
                </a:cxn>
                <a:cxn ang="0">
                  <a:pos x="101" y="6"/>
                </a:cxn>
                <a:cxn ang="0">
                  <a:pos x="89" y="0"/>
                </a:cxn>
                <a:cxn ang="0">
                  <a:pos x="63" y="6"/>
                </a:cxn>
                <a:cxn ang="0">
                  <a:pos x="32" y="19"/>
                </a:cxn>
                <a:cxn ang="0">
                  <a:pos x="7" y="44"/>
                </a:cxn>
                <a:cxn ang="0">
                  <a:pos x="0" y="63"/>
                </a:cxn>
                <a:cxn ang="0">
                  <a:pos x="0" y="82"/>
                </a:cxn>
                <a:cxn ang="0">
                  <a:pos x="0" y="95"/>
                </a:cxn>
                <a:cxn ang="0">
                  <a:pos x="13" y="107"/>
                </a:cxn>
                <a:cxn ang="0">
                  <a:pos x="32" y="114"/>
                </a:cxn>
                <a:cxn ang="0">
                  <a:pos x="51" y="114"/>
                </a:cxn>
                <a:cxn ang="0">
                  <a:pos x="57" y="114"/>
                </a:cxn>
              </a:cxnLst>
              <a:rect l="0" t="0" r="0" b="0"/>
              <a:pathLst>
                <a:path w="108" h="114">
                  <a:moveTo>
                    <a:pt x="57" y="114"/>
                  </a:moveTo>
                  <a:lnTo>
                    <a:pt x="76" y="101"/>
                  </a:lnTo>
                  <a:lnTo>
                    <a:pt x="95" y="82"/>
                  </a:lnTo>
                  <a:lnTo>
                    <a:pt x="101" y="57"/>
                  </a:lnTo>
                  <a:lnTo>
                    <a:pt x="108" y="38"/>
                  </a:lnTo>
                  <a:lnTo>
                    <a:pt x="108" y="19"/>
                  </a:lnTo>
                  <a:lnTo>
                    <a:pt x="101" y="6"/>
                  </a:lnTo>
                  <a:lnTo>
                    <a:pt x="89" y="0"/>
                  </a:lnTo>
                  <a:lnTo>
                    <a:pt x="63" y="6"/>
                  </a:lnTo>
                  <a:lnTo>
                    <a:pt x="32" y="19"/>
                  </a:lnTo>
                  <a:lnTo>
                    <a:pt x="7" y="44"/>
                  </a:lnTo>
                  <a:lnTo>
                    <a:pt x="0" y="63"/>
                  </a:lnTo>
                  <a:lnTo>
                    <a:pt x="0" y="82"/>
                  </a:lnTo>
                  <a:lnTo>
                    <a:pt x="0" y="95"/>
                  </a:lnTo>
                  <a:lnTo>
                    <a:pt x="13" y="107"/>
                  </a:lnTo>
                  <a:lnTo>
                    <a:pt x="32" y="114"/>
                  </a:lnTo>
                  <a:lnTo>
                    <a:pt x="51" y="114"/>
                  </a:lnTo>
                  <a:lnTo>
                    <a:pt x="57" y="11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2" name="フリーフォーム 431"/>
            <p:cNvSpPr>
              <a:spLocks/>
            </p:cNvSpPr>
            <p:nvPr/>
          </p:nvSpPr>
          <p:spPr bwMode="auto">
            <a:xfrm>
              <a:off x="4379" y="2572"/>
              <a:ext cx="101" cy="88"/>
            </a:xfrm>
            <a:custGeom>
              <a:avLst/>
              <a:gdLst/>
              <a:ahLst/>
              <a:cxnLst>
                <a:cxn ang="0">
                  <a:pos x="50" y="88"/>
                </a:cxn>
                <a:cxn ang="0">
                  <a:pos x="63" y="82"/>
                </a:cxn>
                <a:cxn ang="0">
                  <a:pos x="76" y="63"/>
                </a:cxn>
                <a:cxn ang="0">
                  <a:pos x="101" y="31"/>
                </a:cxn>
                <a:cxn ang="0">
                  <a:pos x="101" y="25"/>
                </a:cxn>
                <a:cxn ang="0">
                  <a:pos x="101" y="12"/>
                </a:cxn>
                <a:cxn ang="0">
                  <a:pos x="88" y="6"/>
                </a:cxn>
                <a:cxn ang="0">
                  <a:pos x="76" y="0"/>
                </a:cxn>
                <a:cxn ang="0">
                  <a:pos x="44" y="12"/>
                </a:cxn>
                <a:cxn ang="0">
                  <a:pos x="13" y="25"/>
                </a:cxn>
                <a:cxn ang="0">
                  <a:pos x="6" y="44"/>
                </a:cxn>
                <a:cxn ang="0">
                  <a:pos x="0" y="57"/>
                </a:cxn>
                <a:cxn ang="0">
                  <a:pos x="6" y="69"/>
                </a:cxn>
                <a:cxn ang="0">
                  <a:pos x="13" y="82"/>
                </a:cxn>
                <a:cxn ang="0">
                  <a:pos x="25" y="88"/>
                </a:cxn>
                <a:cxn ang="0">
                  <a:pos x="44" y="88"/>
                </a:cxn>
                <a:cxn ang="0">
                  <a:pos x="50" y="88"/>
                </a:cxn>
              </a:cxnLst>
              <a:rect l="0" t="0" r="0" b="0"/>
              <a:pathLst>
                <a:path w="101" h="88">
                  <a:moveTo>
                    <a:pt x="50" y="88"/>
                  </a:moveTo>
                  <a:lnTo>
                    <a:pt x="63" y="82"/>
                  </a:lnTo>
                  <a:lnTo>
                    <a:pt x="76" y="63"/>
                  </a:lnTo>
                  <a:lnTo>
                    <a:pt x="101" y="31"/>
                  </a:lnTo>
                  <a:lnTo>
                    <a:pt x="101" y="25"/>
                  </a:lnTo>
                  <a:lnTo>
                    <a:pt x="101" y="12"/>
                  </a:lnTo>
                  <a:lnTo>
                    <a:pt x="88" y="6"/>
                  </a:lnTo>
                  <a:lnTo>
                    <a:pt x="76" y="0"/>
                  </a:lnTo>
                  <a:lnTo>
                    <a:pt x="44" y="12"/>
                  </a:lnTo>
                  <a:lnTo>
                    <a:pt x="13" y="25"/>
                  </a:lnTo>
                  <a:lnTo>
                    <a:pt x="6" y="44"/>
                  </a:lnTo>
                  <a:lnTo>
                    <a:pt x="0" y="57"/>
                  </a:lnTo>
                  <a:lnTo>
                    <a:pt x="6" y="69"/>
                  </a:lnTo>
                  <a:lnTo>
                    <a:pt x="13" y="82"/>
                  </a:lnTo>
                  <a:lnTo>
                    <a:pt x="25" y="88"/>
                  </a:lnTo>
                  <a:lnTo>
                    <a:pt x="44" y="88"/>
                  </a:lnTo>
                  <a:lnTo>
                    <a:pt x="50" y="8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3" name="フリーフォーム 432"/>
            <p:cNvSpPr>
              <a:spLocks/>
            </p:cNvSpPr>
            <p:nvPr/>
          </p:nvSpPr>
          <p:spPr bwMode="auto">
            <a:xfrm>
              <a:off x="4695" y="3039"/>
              <a:ext cx="44" cy="31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18" y="25"/>
                </a:cxn>
                <a:cxn ang="0">
                  <a:pos x="37" y="12"/>
                </a:cxn>
                <a:cxn ang="0">
                  <a:pos x="44" y="6"/>
                </a:cxn>
                <a:cxn ang="0">
                  <a:pos x="25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0" y="25"/>
                </a:cxn>
                <a:cxn ang="0">
                  <a:pos x="0" y="31"/>
                </a:cxn>
              </a:cxnLst>
              <a:rect l="0" t="0" r="0" b="0"/>
              <a:pathLst>
                <a:path w="44" h="31">
                  <a:moveTo>
                    <a:pt x="0" y="31"/>
                  </a:moveTo>
                  <a:lnTo>
                    <a:pt x="18" y="25"/>
                  </a:lnTo>
                  <a:lnTo>
                    <a:pt x="37" y="12"/>
                  </a:lnTo>
                  <a:lnTo>
                    <a:pt x="44" y="6"/>
                  </a:lnTo>
                  <a:lnTo>
                    <a:pt x="25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4" name="フリーフォーム 433"/>
            <p:cNvSpPr>
              <a:spLocks/>
            </p:cNvSpPr>
            <p:nvPr/>
          </p:nvSpPr>
          <p:spPr bwMode="auto">
            <a:xfrm>
              <a:off x="4385" y="2767"/>
              <a:ext cx="26" cy="1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13" y="13"/>
                </a:cxn>
                <a:cxn ang="0">
                  <a:pos x="26" y="19"/>
                </a:cxn>
                <a:cxn ang="0">
                  <a:pos x="26" y="19"/>
                </a:cxn>
                <a:cxn ang="0">
                  <a:pos x="26" y="13"/>
                </a:cxn>
              </a:cxnLst>
              <a:rect l="0" t="0" r="0" b="0"/>
              <a:pathLst>
                <a:path w="26" h="19">
                  <a:moveTo>
                    <a:pt x="26" y="13"/>
                  </a:moveTo>
                  <a:lnTo>
                    <a:pt x="26" y="0"/>
                  </a:lnTo>
                  <a:lnTo>
                    <a:pt x="13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13" y="13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5" name="フリーフォーム 434"/>
            <p:cNvSpPr>
              <a:spLocks/>
            </p:cNvSpPr>
            <p:nvPr/>
          </p:nvSpPr>
          <p:spPr bwMode="auto">
            <a:xfrm>
              <a:off x="4695" y="2994"/>
              <a:ext cx="18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6" y="19"/>
                </a:cxn>
              </a:cxnLst>
              <a:rect l="0" t="0" r="0" b="0"/>
              <a:pathLst>
                <a:path w="18" h="19">
                  <a:moveTo>
                    <a:pt x="6" y="19"/>
                  </a:moveTo>
                  <a:lnTo>
                    <a:pt x="12" y="13"/>
                  </a:lnTo>
                  <a:lnTo>
                    <a:pt x="18" y="7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6" y="1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6" name="フリーフォーム 435"/>
            <p:cNvSpPr>
              <a:spLocks/>
            </p:cNvSpPr>
            <p:nvPr/>
          </p:nvSpPr>
          <p:spPr bwMode="auto">
            <a:xfrm>
              <a:off x="4398" y="2124"/>
              <a:ext cx="57" cy="44"/>
            </a:xfrm>
            <a:custGeom>
              <a:avLst/>
              <a:gdLst/>
              <a:ahLst/>
              <a:cxnLst>
                <a:cxn ang="0">
                  <a:pos x="19" y="44"/>
                </a:cxn>
                <a:cxn ang="0">
                  <a:pos x="44" y="38"/>
                </a:cxn>
                <a:cxn ang="0">
                  <a:pos x="57" y="31"/>
                </a:cxn>
                <a:cxn ang="0">
                  <a:pos x="57" y="19"/>
                </a:cxn>
                <a:cxn ang="0">
                  <a:pos x="50" y="6"/>
                </a:cxn>
                <a:cxn ang="0">
                  <a:pos x="44" y="0"/>
                </a:cxn>
                <a:cxn ang="0">
                  <a:pos x="25" y="0"/>
                </a:cxn>
                <a:cxn ang="0">
                  <a:pos x="13" y="6"/>
                </a:cxn>
                <a:cxn ang="0">
                  <a:pos x="6" y="19"/>
                </a:cxn>
                <a:cxn ang="0">
                  <a:pos x="0" y="25"/>
                </a:cxn>
                <a:cxn ang="0">
                  <a:pos x="6" y="38"/>
                </a:cxn>
                <a:cxn ang="0">
                  <a:pos x="13" y="44"/>
                </a:cxn>
                <a:cxn ang="0">
                  <a:pos x="19" y="44"/>
                </a:cxn>
              </a:cxnLst>
              <a:rect l="0" t="0" r="0" b="0"/>
              <a:pathLst>
                <a:path w="57" h="44">
                  <a:moveTo>
                    <a:pt x="19" y="44"/>
                  </a:moveTo>
                  <a:lnTo>
                    <a:pt x="44" y="38"/>
                  </a:lnTo>
                  <a:lnTo>
                    <a:pt x="57" y="31"/>
                  </a:lnTo>
                  <a:lnTo>
                    <a:pt x="57" y="19"/>
                  </a:lnTo>
                  <a:lnTo>
                    <a:pt x="50" y="6"/>
                  </a:lnTo>
                  <a:lnTo>
                    <a:pt x="44" y="0"/>
                  </a:lnTo>
                  <a:lnTo>
                    <a:pt x="25" y="0"/>
                  </a:lnTo>
                  <a:lnTo>
                    <a:pt x="13" y="6"/>
                  </a:lnTo>
                  <a:lnTo>
                    <a:pt x="6" y="19"/>
                  </a:lnTo>
                  <a:lnTo>
                    <a:pt x="0" y="25"/>
                  </a:lnTo>
                  <a:lnTo>
                    <a:pt x="6" y="38"/>
                  </a:lnTo>
                  <a:lnTo>
                    <a:pt x="13" y="44"/>
                  </a:lnTo>
                  <a:lnTo>
                    <a:pt x="19" y="4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7" name="フリーフォーム 436"/>
            <p:cNvSpPr>
              <a:spLocks/>
            </p:cNvSpPr>
            <p:nvPr/>
          </p:nvSpPr>
          <p:spPr bwMode="auto">
            <a:xfrm>
              <a:off x="4310" y="1903"/>
              <a:ext cx="113" cy="107"/>
            </a:xfrm>
            <a:custGeom>
              <a:avLst/>
              <a:gdLst/>
              <a:ahLst/>
              <a:cxnLst>
                <a:cxn ang="0">
                  <a:pos x="69" y="107"/>
                </a:cxn>
                <a:cxn ang="0">
                  <a:pos x="88" y="101"/>
                </a:cxn>
                <a:cxn ang="0">
                  <a:pos x="101" y="82"/>
                </a:cxn>
                <a:cxn ang="0">
                  <a:pos x="107" y="57"/>
                </a:cxn>
                <a:cxn ang="0">
                  <a:pos x="113" y="32"/>
                </a:cxn>
                <a:cxn ang="0">
                  <a:pos x="101" y="13"/>
                </a:cxn>
                <a:cxn ang="0">
                  <a:pos x="88" y="0"/>
                </a:cxn>
                <a:cxn ang="0">
                  <a:pos x="63" y="0"/>
                </a:cxn>
                <a:cxn ang="0">
                  <a:pos x="44" y="13"/>
                </a:cxn>
                <a:cxn ang="0">
                  <a:pos x="25" y="32"/>
                </a:cxn>
                <a:cxn ang="0">
                  <a:pos x="12" y="44"/>
                </a:cxn>
                <a:cxn ang="0">
                  <a:pos x="6" y="51"/>
                </a:cxn>
                <a:cxn ang="0">
                  <a:pos x="0" y="51"/>
                </a:cxn>
                <a:cxn ang="0">
                  <a:pos x="0" y="57"/>
                </a:cxn>
                <a:cxn ang="0">
                  <a:pos x="0" y="63"/>
                </a:cxn>
                <a:cxn ang="0">
                  <a:pos x="6" y="69"/>
                </a:cxn>
                <a:cxn ang="0">
                  <a:pos x="12" y="76"/>
                </a:cxn>
                <a:cxn ang="0">
                  <a:pos x="31" y="95"/>
                </a:cxn>
                <a:cxn ang="0">
                  <a:pos x="50" y="107"/>
                </a:cxn>
                <a:cxn ang="0">
                  <a:pos x="63" y="107"/>
                </a:cxn>
                <a:cxn ang="0">
                  <a:pos x="69" y="107"/>
                </a:cxn>
              </a:cxnLst>
              <a:rect l="0" t="0" r="0" b="0"/>
              <a:pathLst>
                <a:path w="113" h="107">
                  <a:moveTo>
                    <a:pt x="69" y="107"/>
                  </a:moveTo>
                  <a:lnTo>
                    <a:pt x="88" y="101"/>
                  </a:lnTo>
                  <a:lnTo>
                    <a:pt x="101" y="82"/>
                  </a:lnTo>
                  <a:lnTo>
                    <a:pt x="107" y="57"/>
                  </a:lnTo>
                  <a:lnTo>
                    <a:pt x="113" y="32"/>
                  </a:lnTo>
                  <a:lnTo>
                    <a:pt x="101" y="13"/>
                  </a:lnTo>
                  <a:lnTo>
                    <a:pt x="88" y="0"/>
                  </a:lnTo>
                  <a:lnTo>
                    <a:pt x="63" y="0"/>
                  </a:lnTo>
                  <a:lnTo>
                    <a:pt x="44" y="13"/>
                  </a:lnTo>
                  <a:lnTo>
                    <a:pt x="25" y="32"/>
                  </a:lnTo>
                  <a:lnTo>
                    <a:pt x="12" y="44"/>
                  </a:lnTo>
                  <a:lnTo>
                    <a:pt x="6" y="51"/>
                  </a:lnTo>
                  <a:lnTo>
                    <a:pt x="0" y="51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6" y="69"/>
                  </a:lnTo>
                  <a:lnTo>
                    <a:pt x="12" y="76"/>
                  </a:lnTo>
                  <a:lnTo>
                    <a:pt x="31" y="95"/>
                  </a:lnTo>
                  <a:lnTo>
                    <a:pt x="50" y="107"/>
                  </a:lnTo>
                  <a:lnTo>
                    <a:pt x="63" y="107"/>
                  </a:lnTo>
                  <a:lnTo>
                    <a:pt x="69" y="10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8" name="フリーフォーム 437"/>
            <p:cNvSpPr>
              <a:spLocks/>
            </p:cNvSpPr>
            <p:nvPr/>
          </p:nvSpPr>
          <p:spPr bwMode="auto">
            <a:xfrm>
              <a:off x="4480" y="1802"/>
              <a:ext cx="76" cy="88"/>
            </a:xfrm>
            <a:custGeom>
              <a:avLst/>
              <a:gdLst/>
              <a:ahLst/>
              <a:cxnLst>
                <a:cxn ang="0">
                  <a:pos x="57" y="76"/>
                </a:cxn>
                <a:cxn ang="0">
                  <a:pos x="69" y="63"/>
                </a:cxn>
                <a:cxn ang="0">
                  <a:pos x="76" y="38"/>
                </a:cxn>
                <a:cxn ang="0">
                  <a:pos x="76" y="13"/>
                </a:cxn>
                <a:cxn ang="0">
                  <a:pos x="69" y="6"/>
                </a:cxn>
                <a:cxn ang="0">
                  <a:pos x="57" y="0"/>
                </a:cxn>
                <a:cxn ang="0">
                  <a:pos x="38" y="6"/>
                </a:cxn>
                <a:cxn ang="0">
                  <a:pos x="19" y="19"/>
                </a:cxn>
                <a:cxn ang="0">
                  <a:pos x="6" y="38"/>
                </a:cxn>
                <a:cxn ang="0">
                  <a:pos x="0" y="57"/>
                </a:cxn>
                <a:cxn ang="0">
                  <a:pos x="6" y="70"/>
                </a:cxn>
                <a:cxn ang="0">
                  <a:pos x="19" y="82"/>
                </a:cxn>
                <a:cxn ang="0">
                  <a:pos x="38" y="88"/>
                </a:cxn>
                <a:cxn ang="0">
                  <a:pos x="50" y="76"/>
                </a:cxn>
                <a:cxn ang="0">
                  <a:pos x="57" y="76"/>
                </a:cxn>
              </a:cxnLst>
              <a:rect l="0" t="0" r="0" b="0"/>
              <a:pathLst>
                <a:path w="76" h="88">
                  <a:moveTo>
                    <a:pt x="57" y="76"/>
                  </a:moveTo>
                  <a:lnTo>
                    <a:pt x="69" y="63"/>
                  </a:lnTo>
                  <a:lnTo>
                    <a:pt x="76" y="38"/>
                  </a:lnTo>
                  <a:lnTo>
                    <a:pt x="76" y="13"/>
                  </a:lnTo>
                  <a:lnTo>
                    <a:pt x="69" y="6"/>
                  </a:lnTo>
                  <a:lnTo>
                    <a:pt x="57" y="0"/>
                  </a:lnTo>
                  <a:lnTo>
                    <a:pt x="38" y="6"/>
                  </a:lnTo>
                  <a:lnTo>
                    <a:pt x="19" y="19"/>
                  </a:lnTo>
                  <a:lnTo>
                    <a:pt x="6" y="38"/>
                  </a:lnTo>
                  <a:lnTo>
                    <a:pt x="0" y="57"/>
                  </a:lnTo>
                  <a:lnTo>
                    <a:pt x="6" y="70"/>
                  </a:lnTo>
                  <a:lnTo>
                    <a:pt x="19" y="82"/>
                  </a:lnTo>
                  <a:lnTo>
                    <a:pt x="38" y="88"/>
                  </a:lnTo>
                  <a:lnTo>
                    <a:pt x="50" y="76"/>
                  </a:lnTo>
                  <a:lnTo>
                    <a:pt x="57" y="7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9" name="フリーフォーム 438"/>
            <p:cNvSpPr>
              <a:spLocks/>
            </p:cNvSpPr>
            <p:nvPr/>
          </p:nvSpPr>
          <p:spPr bwMode="auto">
            <a:xfrm>
              <a:off x="4606" y="1979"/>
              <a:ext cx="44" cy="50"/>
            </a:xfrm>
            <a:custGeom>
              <a:avLst/>
              <a:gdLst/>
              <a:ahLst/>
              <a:cxnLst>
                <a:cxn ang="0">
                  <a:pos x="13" y="50"/>
                </a:cxn>
                <a:cxn ang="0">
                  <a:pos x="25" y="50"/>
                </a:cxn>
                <a:cxn ang="0">
                  <a:pos x="38" y="44"/>
                </a:cxn>
                <a:cxn ang="0">
                  <a:pos x="44" y="31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7" y="0"/>
                </a:cxn>
                <a:cxn ang="0">
                  <a:pos x="0" y="12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7" y="50"/>
                </a:cxn>
                <a:cxn ang="0">
                  <a:pos x="13" y="50"/>
                </a:cxn>
              </a:cxnLst>
              <a:rect l="0" t="0" r="0" b="0"/>
              <a:pathLst>
                <a:path w="44" h="50">
                  <a:moveTo>
                    <a:pt x="13" y="50"/>
                  </a:moveTo>
                  <a:lnTo>
                    <a:pt x="25" y="50"/>
                  </a:lnTo>
                  <a:lnTo>
                    <a:pt x="38" y="44"/>
                  </a:lnTo>
                  <a:lnTo>
                    <a:pt x="44" y="31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7" y="0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7" y="50"/>
                  </a:lnTo>
                  <a:lnTo>
                    <a:pt x="13" y="5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0" name="フリーフォーム 439"/>
            <p:cNvSpPr>
              <a:spLocks/>
            </p:cNvSpPr>
            <p:nvPr/>
          </p:nvSpPr>
          <p:spPr bwMode="auto">
            <a:xfrm>
              <a:off x="4928" y="3127"/>
              <a:ext cx="32" cy="38"/>
            </a:xfrm>
            <a:custGeom>
              <a:avLst/>
              <a:gdLst/>
              <a:ahLst/>
              <a:cxnLst>
                <a:cxn ang="0">
                  <a:pos x="25" y="32"/>
                </a:cxn>
                <a:cxn ang="0">
                  <a:pos x="32" y="25"/>
                </a:cxn>
                <a:cxn ang="0">
                  <a:pos x="32" y="13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3" y="38"/>
                </a:cxn>
                <a:cxn ang="0">
                  <a:pos x="19" y="32"/>
                </a:cxn>
                <a:cxn ang="0">
                  <a:pos x="25" y="32"/>
                </a:cxn>
              </a:cxnLst>
              <a:rect l="0" t="0" r="0" b="0"/>
              <a:pathLst>
                <a:path w="32" h="38">
                  <a:moveTo>
                    <a:pt x="25" y="32"/>
                  </a:moveTo>
                  <a:lnTo>
                    <a:pt x="32" y="25"/>
                  </a:lnTo>
                  <a:lnTo>
                    <a:pt x="32" y="13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3" y="38"/>
                  </a:lnTo>
                  <a:lnTo>
                    <a:pt x="19" y="32"/>
                  </a:lnTo>
                  <a:lnTo>
                    <a:pt x="25" y="32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1" name="フリーフォーム 440"/>
            <p:cNvSpPr>
              <a:spLocks/>
            </p:cNvSpPr>
            <p:nvPr/>
          </p:nvSpPr>
          <p:spPr bwMode="auto">
            <a:xfrm>
              <a:off x="5080" y="3058"/>
              <a:ext cx="119" cy="56"/>
            </a:xfrm>
            <a:custGeom>
              <a:avLst/>
              <a:gdLst/>
              <a:ahLst/>
              <a:cxnLst>
                <a:cxn ang="0">
                  <a:pos x="63" y="56"/>
                </a:cxn>
                <a:cxn ang="0">
                  <a:pos x="88" y="50"/>
                </a:cxn>
                <a:cxn ang="0">
                  <a:pos x="101" y="37"/>
                </a:cxn>
                <a:cxn ang="0">
                  <a:pos x="113" y="19"/>
                </a:cxn>
                <a:cxn ang="0">
                  <a:pos x="119" y="12"/>
                </a:cxn>
                <a:cxn ang="0">
                  <a:pos x="113" y="6"/>
                </a:cxn>
                <a:cxn ang="0">
                  <a:pos x="88" y="0"/>
                </a:cxn>
                <a:cxn ang="0">
                  <a:pos x="63" y="0"/>
                </a:cxn>
                <a:cxn ang="0">
                  <a:pos x="50" y="6"/>
                </a:cxn>
                <a:cxn ang="0">
                  <a:pos x="44" y="12"/>
                </a:cxn>
                <a:cxn ang="0">
                  <a:pos x="18" y="12"/>
                </a:cxn>
                <a:cxn ang="0">
                  <a:pos x="6" y="19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0" y="50"/>
                </a:cxn>
                <a:cxn ang="0">
                  <a:pos x="12" y="56"/>
                </a:cxn>
                <a:cxn ang="0">
                  <a:pos x="25" y="50"/>
                </a:cxn>
                <a:cxn ang="0">
                  <a:pos x="44" y="50"/>
                </a:cxn>
                <a:cxn ang="0">
                  <a:pos x="56" y="56"/>
                </a:cxn>
                <a:cxn ang="0">
                  <a:pos x="63" y="56"/>
                </a:cxn>
              </a:cxnLst>
              <a:rect l="0" t="0" r="0" b="0"/>
              <a:pathLst>
                <a:path w="119" h="56">
                  <a:moveTo>
                    <a:pt x="63" y="56"/>
                  </a:moveTo>
                  <a:lnTo>
                    <a:pt x="88" y="50"/>
                  </a:lnTo>
                  <a:lnTo>
                    <a:pt x="101" y="37"/>
                  </a:lnTo>
                  <a:lnTo>
                    <a:pt x="113" y="19"/>
                  </a:lnTo>
                  <a:lnTo>
                    <a:pt x="119" y="12"/>
                  </a:lnTo>
                  <a:lnTo>
                    <a:pt x="113" y="6"/>
                  </a:lnTo>
                  <a:lnTo>
                    <a:pt x="88" y="0"/>
                  </a:lnTo>
                  <a:lnTo>
                    <a:pt x="63" y="0"/>
                  </a:lnTo>
                  <a:lnTo>
                    <a:pt x="50" y="6"/>
                  </a:lnTo>
                  <a:lnTo>
                    <a:pt x="44" y="12"/>
                  </a:lnTo>
                  <a:lnTo>
                    <a:pt x="18" y="12"/>
                  </a:lnTo>
                  <a:lnTo>
                    <a:pt x="6" y="19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12" y="56"/>
                  </a:lnTo>
                  <a:lnTo>
                    <a:pt x="25" y="50"/>
                  </a:lnTo>
                  <a:lnTo>
                    <a:pt x="44" y="50"/>
                  </a:lnTo>
                  <a:lnTo>
                    <a:pt x="56" y="56"/>
                  </a:lnTo>
                  <a:lnTo>
                    <a:pt x="63" y="5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2" name="フリーフォーム 441"/>
            <p:cNvSpPr>
              <a:spLocks/>
            </p:cNvSpPr>
            <p:nvPr/>
          </p:nvSpPr>
          <p:spPr bwMode="auto">
            <a:xfrm>
              <a:off x="5212" y="2906"/>
              <a:ext cx="25" cy="25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25" y="19"/>
                </a:cxn>
                <a:cxn ang="0">
                  <a:pos x="25" y="13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6" y="25"/>
                </a:cxn>
                <a:cxn ang="0">
                  <a:pos x="6" y="25"/>
                </a:cxn>
                <a:cxn ang="0">
                  <a:pos x="13" y="25"/>
                </a:cxn>
              </a:cxnLst>
              <a:rect l="0" t="0" r="0" b="0"/>
              <a:pathLst>
                <a:path w="25" h="25">
                  <a:moveTo>
                    <a:pt x="13" y="25"/>
                  </a:moveTo>
                  <a:lnTo>
                    <a:pt x="25" y="19"/>
                  </a:lnTo>
                  <a:lnTo>
                    <a:pt x="25" y="1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3" name="フリーフォーム 442"/>
            <p:cNvSpPr>
              <a:spLocks/>
            </p:cNvSpPr>
            <p:nvPr/>
          </p:nvSpPr>
          <p:spPr bwMode="auto">
            <a:xfrm>
              <a:off x="5370" y="2748"/>
              <a:ext cx="95" cy="101"/>
            </a:xfrm>
            <a:custGeom>
              <a:avLst/>
              <a:gdLst/>
              <a:ahLst/>
              <a:cxnLst>
                <a:cxn ang="0">
                  <a:pos x="50" y="101"/>
                </a:cxn>
                <a:cxn ang="0">
                  <a:pos x="63" y="95"/>
                </a:cxn>
                <a:cxn ang="0">
                  <a:pos x="76" y="82"/>
                </a:cxn>
                <a:cxn ang="0">
                  <a:pos x="88" y="57"/>
                </a:cxn>
                <a:cxn ang="0">
                  <a:pos x="95" y="38"/>
                </a:cxn>
                <a:cxn ang="0">
                  <a:pos x="88" y="19"/>
                </a:cxn>
                <a:cxn ang="0">
                  <a:pos x="82" y="13"/>
                </a:cxn>
                <a:cxn ang="0">
                  <a:pos x="69" y="7"/>
                </a:cxn>
                <a:cxn ang="0">
                  <a:pos x="57" y="0"/>
                </a:cxn>
                <a:cxn ang="0">
                  <a:pos x="25" y="13"/>
                </a:cxn>
                <a:cxn ang="0">
                  <a:pos x="0" y="26"/>
                </a:cxn>
                <a:cxn ang="0">
                  <a:pos x="0" y="57"/>
                </a:cxn>
                <a:cxn ang="0">
                  <a:pos x="0" y="70"/>
                </a:cxn>
                <a:cxn ang="0">
                  <a:pos x="6" y="82"/>
                </a:cxn>
                <a:cxn ang="0">
                  <a:pos x="25" y="95"/>
                </a:cxn>
                <a:cxn ang="0">
                  <a:pos x="44" y="101"/>
                </a:cxn>
                <a:cxn ang="0">
                  <a:pos x="50" y="101"/>
                </a:cxn>
              </a:cxnLst>
              <a:rect l="0" t="0" r="0" b="0"/>
              <a:pathLst>
                <a:path w="95" h="101">
                  <a:moveTo>
                    <a:pt x="50" y="101"/>
                  </a:moveTo>
                  <a:lnTo>
                    <a:pt x="63" y="95"/>
                  </a:lnTo>
                  <a:lnTo>
                    <a:pt x="76" y="82"/>
                  </a:lnTo>
                  <a:lnTo>
                    <a:pt x="88" y="57"/>
                  </a:lnTo>
                  <a:lnTo>
                    <a:pt x="95" y="38"/>
                  </a:lnTo>
                  <a:lnTo>
                    <a:pt x="88" y="19"/>
                  </a:lnTo>
                  <a:lnTo>
                    <a:pt x="82" y="13"/>
                  </a:lnTo>
                  <a:lnTo>
                    <a:pt x="69" y="7"/>
                  </a:lnTo>
                  <a:lnTo>
                    <a:pt x="57" y="0"/>
                  </a:lnTo>
                  <a:lnTo>
                    <a:pt x="25" y="13"/>
                  </a:lnTo>
                  <a:lnTo>
                    <a:pt x="0" y="26"/>
                  </a:lnTo>
                  <a:lnTo>
                    <a:pt x="0" y="57"/>
                  </a:lnTo>
                  <a:lnTo>
                    <a:pt x="0" y="70"/>
                  </a:lnTo>
                  <a:lnTo>
                    <a:pt x="6" y="82"/>
                  </a:lnTo>
                  <a:lnTo>
                    <a:pt x="25" y="95"/>
                  </a:lnTo>
                  <a:lnTo>
                    <a:pt x="44" y="101"/>
                  </a:lnTo>
                  <a:lnTo>
                    <a:pt x="50" y="101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4" name="フリーフォーム 443"/>
            <p:cNvSpPr>
              <a:spLocks/>
            </p:cNvSpPr>
            <p:nvPr/>
          </p:nvSpPr>
          <p:spPr bwMode="auto">
            <a:xfrm>
              <a:off x="5584" y="3291"/>
              <a:ext cx="32" cy="38"/>
            </a:xfrm>
            <a:custGeom>
              <a:avLst/>
              <a:gdLst/>
              <a:ahLst/>
              <a:cxnLst>
                <a:cxn ang="0">
                  <a:pos x="26" y="38"/>
                </a:cxn>
                <a:cxn ang="0">
                  <a:pos x="32" y="25"/>
                </a:cxn>
                <a:cxn ang="0">
                  <a:pos x="32" y="13"/>
                </a:cxn>
                <a:cxn ang="0">
                  <a:pos x="26" y="0"/>
                </a:cxn>
                <a:cxn ang="0">
                  <a:pos x="13" y="6"/>
                </a:cxn>
                <a:cxn ang="0">
                  <a:pos x="0" y="19"/>
                </a:cxn>
                <a:cxn ang="0">
                  <a:pos x="7" y="25"/>
                </a:cxn>
                <a:cxn ang="0">
                  <a:pos x="13" y="38"/>
                </a:cxn>
                <a:cxn ang="0">
                  <a:pos x="19" y="38"/>
                </a:cxn>
                <a:cxn ang="0">
                  <a:pos x="26" y="38"/>
                </a:cxn>
              </a:cxnLst>
              <a:rect l="0" t="0" r="0" b="0"/>
              <a:pathLst>
                <a:path w="32" h="38">
                  <a:moveTo>
                    <a:pt x="26" y="38"/>
                  </a:moveTo>
                  <a:lnTo>
                    <a:pt x="32" y="25"/>
                  </a:lnTo>
                  <a:lnTo>
                    <a:pt x="32" y="13"/>
                  </a:lnTo>
                  <a:lnTo>
                    <a:pt x="26" y="0"/>
                  </a:lnTo>
                  <a:lnTo>
                    <a:pt x="13" y="6"/>
                  </a:lnTo>
                  <a:lnTo>
                    <a:pt x="0" y="19"/>
                  </a:lnTo>
                  <a:lnTo>
                    <a:pt x="7" y="25"/>
                  </a:lnTo>
                  <a:lnTo>
                    <a:pt x="13" y="38"/>
                  </a:lnTo>
                  <a:lnTo>
                    <a:pt x="19" y="38"/>
                  </a:lnTo>
                  <a:lnTo>
                    <a:pt x="26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5" name="フリーフォーム 444"/>
            <p:cNvSpPr>
              <a:spLocks/>
            </p:cNvSpPr>
            <p:nvPr/>
          </p:nvSpPr>
          <p:spPr bwMode="auto">
            <a:xfrm>
              <a:off x="3394" y="1480"/>
              <a:ext cx="266" cy="190"/>
            </a:xfrm>
            <a:custGeom>
              <a:avLst/>
              <a:gdLst/>
              <a:ahLst/>
              <a:cxnLst>
                <a:cxn ang="0">
                  <a:pos x="32" y="190"/>
                </a:cxn>
                <a:cxn ang="0">
                  <a:pos x="57" y="183"/>
                </a:cxn>
                <a:cxn ang="0">
                  <a:pos x="76" y="177"/>
                </a:cxn>
                <a:cxn ang="0">
                  <a:pos x="95" y="164"/>
                </a:cxn>
                <a:cxn ang="0">
                  <a:pos x="108" y="145"/>
                </a:cxn>
                <a:cxn ang="0">
                  <a:pos x="133" y="127"/>
                </a:cxn>
                <a:cxn ang="0">
                  <a:pos x="152" y="120"/>
                </a:cxn>
                <a:cxn ang="0">
                  <a:pos x="190" y="101"/>
                </a:cxn>
                <a:cxn ang="0">
                  <a:pos x="215" y="89"/>
                </a:cxn>
                <a:cxn ang="0">
                  <a:pos x="228" y="76"/>
                </a:cxn>
                <a:cxn ang="0">
                  <a:pos x="253" y="51"/>
                </a:cxn>
                <a:cxn ang="0">
                  <a:pos x="266" y="38"/>
                </a:cxn>
                <a:cxn ang="0">
                  <a:pos x="266" y="26"/>
                </a:cxn>
                <a:cxn ang="0">
                  <a:pos x="259" y="13"/>
                </a:cxn>
                <a:cxn ang="0">
                  <a:pos x="253" y="7"/>
                </a:cxn>
                <a:cxn ang="0">
                  <a:pos x="240" y="0"/>
                </a:cxn>
                <a:cxn ang="0">
                  <a:pos x="228" y="7"/>
                </a:cxn>
                <a:cxn ang="0">
                  <a:pos x="215" y="13"/>
                </a:cxn>
                <a:cxn ang="0">
                  <a:pos x="196" y="13"/>
                </a:cxn>
                <a:cxn ang="0">
                  <a:pos x="177" y="7"/>
                </a:cxn>
                <a:cxn ang="0">
                  <a:pos x="146" y="13"/>
                </a:cxn>
                <a:cxn ang="0">
                  <a:pos x="114" y="32"/>
                </a:cxn>
                <a:cxn ang="0">
                  <a:pos x="89" y="57"/>
                </a:cxn>
                <a:cxn ang="0">
                  <a:pos x="76" y="70"/>
                </a:cxn>
                <a:cxn ang="0">
                  <a:pos x="64" y="76"/>
                </a:cxn>
                <a:cxn ang="0">
                  <a:pos x="45" y="89"/>
                </a:cxn>
                <a:cxn ang="0">
                  <a:pos x="26" y="101"/>
                </a:cxn>
                <a:cxn ang="0">
                  <a:pos x="7" y="127"/>
                </a:cxn>
                <a:cxn ang="0">
                  <a:pos x="0" y="145"/>
                </a:cxn>
                <a:cxn ang="0">
                  <a:pos x="7" y="164"/>
                </a:cxn>
                <a:cxn ang="0">
                  <a:pos x="13" y="177"/>
                </a:cxn>
                <a:cxn ang="0">
                  <a:pos x="19" y="190"/>
                </a:cxn>
                <a:cxn ang="0">
                  <a:pos x="26" y="190"/>
                </a:cxn>
                <a:cxn ang="0">
                  <a:pos x="32" y="190"/>
                </a:cxn>
              </a:cxnLst>
              <a:rect l="0" t="0" r="0" b="0"/>
              <a:pathLst>
                <a:path w="266" h="190">
                  <a:moveTo>
                    <a:pt x="32" y="190"/>
                  </a:moveTo>
                  <a:lnTo>
                    <a:pt x="57" y="183"/>
                  </a:lnTo>
                  <a:lnTo>
                    <a:pt x="76" y="177"/>
                  </a:lnTo>
                  <a:lnTo>
                    <a:pt x="95" y="164"/>
                  </a:lnTo>
                  <a:lnTo>
                    <a:pt x="108" y="145"/>
                  </a:lnTo>
                  <a:lnTo>
                    <a:pt x="133" y="127"/>
                  </a:lnTo>
                  <a:lnTo>
                    <a:pt x="152" y="120"/>
                  </a:lnTo>
                  <a:lnTo>
                    <a:pt x="190" y="101"/>
                  </a:lnTo>
                  <a:lnTo>
                    <a:pt x="215" y="89"/>
                  </a:lnTo>
                  <a:lnTo>
                    <a:pt x="228" y="76"/>
                  </a:lnTo>
                  <a:lnTo>
                    <a:pt x="253" y="51"/>
                  </a:lnTo>
                  <a:lnTo>
                    <a:pt x="266" y="38"/>
                  </a:lnTo>
                  <a:lnTo>
                    <a:pt x="266" y="26"/>
                  </a:lnTo>
                  <a:lnTo>
                    <a:pt x="259" y="13"/>
                  </a:lnTo>
                  <a:lnTo>
                    <a:pt x="253" y="7"/>
                  </a:lnTo>
                  <a:lnTo>
                    <a:pt x="240" y="0"/>
                  </a:lnTo>
                  <a:lnTo>
                    <a:pt x="228" y="7"/>
                  </a:lnTo>
                  <a:lnTo>
                    <a:pt x="215" y="13"/>
                  </a:lnTo>
                  <a:lnTo>
                    <a:pt x="196" y="13"/>
                  </a:lnTo>
                  <a:lnTo>
                    <a:pt x="177" y="7"/>
                  </a:lnTo>
                  <a:lnTo>
                    <a:pt x="146" y="13"/>
                  </a:lnTo>
                  <a:lnTo>
                    <a:pt x="114" y="32"/>
                  </a:lnTo>
                  <a:lnTo>
                    <a:pt x="89" y="57"/>
                  </a:lnTo>
                  <a:lnTo>
                    <a:pt x="76" y="70"/>
                  </a:lnTo>
                  <a:lnTo>
                    <a:pt x="64" y="76"/>
                  </a:lnTo>
                  <a:lnTo>
                    <a:pt x="45" y="89"/>
                  </a:lnTo>
                  <a:lnTo>
                    <a:pt x="26" y="101"/>
                  </a:lnTo>
                  <a:lnTo>
                    <a:pt x="7" y="127"/>
                  </a:lnTo>
                  <a:lnTo>
                    <a:pt x="0" y="145"/>
                  </a:lnTo>
                  <a:lnTo>
                    <a:pt x="7" y="164"/>
                  </a:lnTo>
                  <a:lnTo>
                    <a:pt x="13" y="177"/>
                  </a:lnTo>
                  <a:lnTo>
                    <a:pt x="19" y="190"/>
                  </a:lnTo>
                  <a:lnTo>
                    <a:pt x="26" y="190"/>
                  </a:lnTo>
                  <a:lnTo>
                    <a:pt x="32" y="19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6" name="フリーフォーム 445"/>
            <p:cNvSpPr>
              <a:spLocks/>
            </p:cNvSpPr>
            <p:nvPr/>
          </p:nvSpPr>
          <p:spPr bwMode="auto">
            <a:xfrm>
              <a:off x="3647" y="1405"/>
              <a:ext cx="63" cy="63"/>
            </a:xfrm>
            <a:custGeom>
              <a:avLst/>
              <a:gdLst/>
              <a:ahLst/>
              <a:cxnLst>
                <a:cxn ang="0">
                  <a:pos x="25" y="63"/>
                </a:cxn>
                <a:cxn ang="0">
                  <a:pos x="38" y="56"/>
                </a:cxn>
                <a:cxn ang="0">
                  <a:pos x="57" y="31"/>
                </a:cxn>
                <a:cxn ang="0">
                  <a:pos x="63" y="19"/>
                </a:cxn>
                <a:cxn ang="0">
                  <a:pos x="63" y="12"/>
                </a:cxn>
                <a:cxn ang="0">
                  <a:pos x="57" y="6"/>
                </a:cxn>
                <a:cxn ang="0">
                  <a:pos x="50" y="0"/>
                </a:cxn>
                <a:cxn ang="0">
                  <a:pos x="19" y="19"/>
                </a:cxn>
                <a:cxn ang="0">
                  <a:pos x="6" y="31"/>
                </a:cxn>
                <a:cxn ang="0">
                  <a:pos x="0" y="44"/>
                </a:cxn>
                <a:cxn ang="0">
                  <a:pos x="6" y="63"/>
                </a:cxn>
                <a:cxn ang="0">
                  <a:pos x="19" y="63"/>
                </a:cxn>
                <a:cxn ang="0">
                  <a:pos x="25" y="63"/>
                </a:cxn>
              </a:cxnLst>
              <a:rect l="0" t="0" r="0" b="0"/>
              <a:pathLst>
                <a:path w="63" h="63">
                  <a:moveTo>
                    <a:pt x="25" y="63"/>
                  </a:moveTo>
                  <a:lnTo>
                    <a:pt x="38" y="56"/>
                  </a:lnTo>
                  <a:lnTo>
                    <a:pt x="57" y="31"/>
                  </a:lnTo>
                  <a:lnTo>
                    <a:pt x="63" y="19"/>
                  </a:lnTo>
                  <a:lnTo>
                    <a:pt x="63" y="12"/>
                  </a:lnTo>
                  <a:lnTo>
                    <a:pt x="57" y="6"/>
                  </a:lnTo>
                  <a:lnTo>
                    <a:pt x="50" y="0"/>
                  </a:lnTo>
                  <a:lnTo>
                    <a:pt x="19" y="19"/>
                  </a:lnTo>
                  <a:lnTo>
                    <a:pt x="6" y="31"/>
                  </a:lnTo>
                  <a:lnTo>
                    <a:pt x="0" y="44"/>
                  </a:lnTo>
                  <a:lnTo>
                    <a:pt x="6" y="63"/>
                  </a:lnTo>
                  <a:lnTo>
                    <a:pt x="19" y="63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7" name="フリーフォーム 446"/>
            <p:cNvSpPr>
              <a:spLocks/>
            </p:cNvSpPr>
            <p:nvPr/>
          </p:nvSpPr>
          <p:spPr bwMode="auto">
            <a:xfrm>
              <a:off x="3805" y="1657"/>
              <a:ext cx="56" cy="57"/>
            </a:xfrm>
            <a:custGeom>
              <a:avLst/>
              <a:gdLst/>
              <a:ahLst/>
              <a:cxnLst>
                <a:cxn ang="0">
                  <a:pos x="19" y="57"/>
                </a:cxn>
                <a:cxn ang="0">
                  <a:pos x="31" y="57"/>
                </a:cxn>
                <a:cxn ang="0">
                  <a:pos x="44" y="50"/>
                </a:cxn>
                <a:cxn ang="0">
                  <a:pos x="56" y="38"/>
                </a:cxn>
                <a:cxn ang="0">
                  <a:pos x="50" y="19"/>
                </a:cxn>
                <a:cxn ang="0">
                  <a:pos x="44" y="6"/>
                </a:cxn>
                <a:cxn ang="0">
                  <a:pos x="31" y="0"/>
                </a:cxn>
                <a:cxn ang="0">
                  <a:pos x="19" y="6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6" y="44"/>
                </a:cxn>
                <a:cxn ang="0">
                  <a:pos x="12" y="50"/>
                </a:cxn>
                <a:cxn ang="0">
                  <a:pos x="12" y="57"/>
                </a:cxn>
                <a:cxn ang="0">
                  <a:pos x="19" y="57"/>
                </a:cxn>
              </a:cxnLst>
              <a:rect l="0" t="0" r="0" b="0"/>
              <a:pathLst>
                <a:path w="56" h="57">
                  <a:moveTo>
                    <a:pt x="19" y="57"/>
                  </a:moveTo>
                  <a:lnTo>
                    <a:pt x="31" y="57"/>
                  </a:lnTo>
                  <a:lnTo>
                    <a:pt x="44" y="50"/>
                  </a:lnTo>
                  <a:lnTo>
                    <a:pt x="56" y="38"/>
                  </a:lnTo>
                  <a:lnTo>
                    <a:pt x="50" y="19"/>
                  </a:lnTo>
                  <a:lnTo>
                    <a:pt x="44" y="6"/>
                  </a:lnTo>
                  <a:lnTo>
                    <a:pt x="31" y="0"/>
                  </a:lnTo>
                  <a:lnTo>
                    <a:pt x="19" y="6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6" y="44"/>
                  </a:lnTo>
                  <a:lnTo>
                    <a:pt x="12" y="50"/>
                  </a:lnTo>
                  <a:lnTo>
                    <a:pt x="12" y="57"/>
                  </a:lnTo>
                  <a:lnTo>
                    <a:pt x="19" y="57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8" name="フリーフォーム 447"/>
            <p:cNvSpPr>
              <a:spLocks/>
            </p:cNvSpPr>
            <p:nvPr/>
          </p:nvSpPr>
          <p:spPr bwMode="auto">
            <a:xfrm>
              <a:off x="3426" y="1241"/>
              <a:ext cx="57" cy="63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50" y="50"/>
                </a:cxn>
                <a:cxn ang="0">
                  <a:pos x="57" y="31"/>
                </a:cxn>
                <a:cxn ang="0">
                  <a:pos x="50" y="19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13" y="12"/>
                </a:cxn>
                <a:cxn ang="0">
                  <a:pos x="6" y="25"/>
                </a:cxn>
                <a:cxn ang="0">
                  <a:pos x="0" y="44"/>
                </a:cxn>
                <a:cxn ang="0">
                  <a:pos x="6" y="50"/>
                </a:cxn>
                <a:cxn ang="0">
                  <a:pos x="13" y="63"/>
                </a:cxn>
                <a:cxn ang="0">
                  <a:pos x="25" y="63"/>
                </a:cxn>
                <a:cxn ang="0">
                  <a:pos x="32" y="63"/>
                </a:cxn>
                <a:cxn ang="0">
                  <a:pos x="38" y="63"/>
                </a:cxn>
              </a:cxnLst>
              <a:rect l="0" t="0" r="0" b="0"/>
              <a:pathLst>
                <a:path w="57" h="63">
                  <a:moveTo>
                    <a:pt x="38" y="63"/>
                  </a:moveTo>
                  <a:lnTo>
                    <a:pt x="50" y="50"/>
                  </a:lnTo>
                  <a:lnTo>
                    <a:pt x="57" y="31"/>
                  </a:lnTo>
                  <a:lnTo>
                    <a:pt x="50" y="19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13" y="12"/>
                  </a:lnTo>
                  <a:lnTo>
                    <a:pt x="6" y="25"/>
                  </a:lnTo>
                  <a:lnTo>
                    <a:pt x="0" y="44"/>
                  </a:lnTo>
                  <a:lnTo>
                    <a:pt x="6" y="50"/>
                  </a:lnTo>
                  <a:lnTo>
                    <a:pt x="13" y="63"/>
                  </a:lnTo>
                  <a:lnTo>
                    <a:pt x="25" y="63"/>
                  </a:lnTo>
                  <a:lnTo>
                    <a:pt x="32" y="63"/>
                  </a:lnTo>
                  <a:lnTo>
                    <a:pt x="38" y="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9" name="フリーフォーム 448"/>
            <p:cNvSpPr>
              <a:spLocks/>
            </p:cNvSpPr>
            <p:nvPr/>
          </p:nvSpPr>
          <p:spPr bwMode="auto">
            <a:xfrm>
              <a:off x="3458" y="1020"/>
              <a:ext cx="31" cy="38"/>
            </a:xfrm>
            <a:custGeom>
              <a:avLst/>
              <a:gdLst/>
              <a:ahLst/>
              <a:cxnLst>
                <a:cxn ang="0">
                  <a:pos x="18" y="38"/>
                </a:cxn>
                <a:cxn ang="0">
                  <a:pos x="31" y="19"/>
                </a:cxn>
                <a:cxn ang="0">
                  <a:pos x="25" y="1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12"/>
                </a:cxn>
                <a:cxn ang="0">
                  <a:pos x="6" y="31"/>
                </a:cxn>
                <a:cxn ang="0">
                  <a:pos x="12" y="38"/>
                </a:cxn>
                <a:cxn ang="0">
                  <a:pos x="12" y="38"/>
                </a:cxn>
                <a:cxn ang="0">
                  <a:pos x="18" y="38"/>
                </a:cxn>
              </a:cxnLst>
              <a:rect l="0" t="0" r="0" b="0"/>
              <a:pathLst>
                <a:path w="31" h="38">
                  <a:moveTo>
                    <a:pt x="18" y="38"/>
                  </a:moveTo>
                  <a:lnTo>
                    <a:pt x="31" y="19"/>
                  </a:lnTo>
                  <a:lnTo>
                    <a:pt x="25" y="1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31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8" y="38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0" name="フリーフォーム 449"/>
            <p:cNvSpPr>
              <a:spLocks/>
            </p:cNvSpPr>
            <p:nvPr/>
          </p:nvSpPr>
          <p:spPr bwMode="auto">
            <a:xfrm>
              <a:off x="3666" y="944"/>
              <a:ext cx="44" cy="57"/>
            </a:xfrm>
            <a:custGeom>
              <a:avLst/>
              <a:gdLst/>
              <a:ahLst/>
              <a:cxnLst>
                <a:cxn ang="0">
                  <a:pos x="31" y="57"/>
                </a:cxn>
                <a:cxn ang="0">
                  <a:pos x="44" y="51"/>
                </a:cxn>
                <a:cxn ang="0">
                  <a:pos x="44" y="32"/>
                </a:cxn>
                <a:cxn ang="0">
                  <a:pos x="44" y="19"/>
                </a:cxn>
                <a:cxn ang="0">
                  <a:pos x="25" y="6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2" y="51"/>
                </a:cxn>
                <a:cxn ang="0">
                  <a:pos x="19" y="57"/>
                </a:cxn>
                <a:cxn ang="0">
                  <a:pos x="25" y="57"/>
                </a:cxn>
                <a:cxn ang="0">
                  <a:pos x="31" y="57"/>
                </a:cxn>
              </a:cxnLst>
              <a:rect l="0" t="0" r="0" b="0"/>
              <a:pathLst>
                <a:path w="44" h="57">
                  <a:moveTo>
                    <a:pt x="31" y="57"/>
                  </a:moveTo>
                  <a:lnTo>
                    <a:pt x="44" y="51"/>
                  </a:lnTo>
                  <a:lnTo>
                    <a:pt x="44" y="32"/>
                  </a:lnTo>
                  <a:lnTo>
                    <a:pt x="44" y="19"/>
                  </a:lnTo>
                  <a:lnTo>
                    <a:pt x="25" y="6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2" y="51"/>
                  </a:lnTo>
                  <a:lnTo>
                    <a:pt x="19" y="57"/>
                  </a:lnTo>
                  <a:lnTo>
                    <a:pt x="25" y="57"/>
                  </a:lnTo>
                  <a:lnTo>
                    <a:pt x="31" y="57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1" name="フリーフォーム 450"/>
            <p:cNvSpPr>
              <a:spLocks/>
            </p:cNvSpPr>
            <p:nvPr/>
          </p:nvSpPr>
          <p:spPr bwMode="auto">
            <a:xfrm>
              <a:off x="3805" y="812"/>
              <a:ext cx="44" cy="50"/>
            </a:xfrm>
            <a:custGeom>
              <a:avLst/>
              <a:gdLst/>
              <a:ahLst/>
              <a:cxnLst>
                <a:cxn ang="0">
                  <a:pos x="31" y="50"/>
                </a:cxn>
                <a:cxn ang="0">
                  <a:pos x="44" y="37"/>
                </a:cxn>
                <a:cxn ang="0">
                  <a:pos x="44" y="25"/>
                </a:cxn>
                <a:cxn ang="0">
                  <a:pos x="44" y="12"/>
                </a:cxn>
                <a:cxn ang="0">
                  <a:pos x="38" y="0"/>
                </a:cxn>
                <a:cxn ang="0">
                  <a:pos x="25" y="0"/>
                </a:cxn>
                <a:cxn ang="0">
                  <a:pos x="19" y="0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12" y="44"/>
                </a:cxn>
                <a:cxn ang="0">
                  <a:pos x="19" y="50"/>
                </a:cxn>
                <a:cxn ang="0">
                  <a:pos x="25" y="50"/>
                </a:cxn>
                <a:cxn ang="0">
                  <a:pos x="31" y="50"/>
                </a:cxn>
              </a:cxnLst>
              <a:rect l="0" t="0" r="0" b="0"/>
              <a:pathLst>
                <a:path w="44" h="50">
                  <a:moveTo>
                    <a:pt x="31" y="50"/>
                  </a:moveTo>
                  <a:lnTo>
                    <a:pt x="44" y="37"/>
                  </a:lnTo>
                  <a:lnTo>
                    <a:pt x="44" y="25"/>
                  </a:lnTo>
                  <a:lnTo>
                    <a:pt x="44" y="12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9" y="0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12" y="44"/>
                  </a:lnTo>
                  <a:lnTo>
                    <a:pt x="19" y="50"/>
                  </a:lnTo>
                  <a:lnTo>
                    <a:pt x="25" y="50"/>
                  </a:lnTo>
                  <a:lnTo>
                    <a:pt x="31" y="5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2" name="フリーフォーム 451"/>
            <p:cNvSpPr>
              <a:spLocks/>
            </p:cNvSpPr>
            <p:nvPr/>
          </p:nvSpPr>
          <p:spPr bwMode="auto">
            <a:xfrm>
              <a:off x="3754" y="932"/>
              <a:ext cx="25" cy="25"/>
            </a:xfrm>
            <a:custGeom>
              <a:avLst/>
              <a:gdLst/>
              <a:ahLst/>
              <a:cxnLst>
                <a:cxn ang="0">
                  <a:pos x="7" y="25"/>
                </a:cxn>
                <a:cxn ang="0">
                  <a:pos x="19" y="25"/>
                </a:cxn>
                <a:cxn ang="0">
                  <a:pos x="25" y="12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7" y="25"/>
                </a:cxn>
              </a:cxnLst>
              <a:rect l="0" t="0" r="0" b="0"/>
              <a:pathLst>
                <a:path w="25" h="25">
                  <a:moveTo>
                    <a:pt x="7" y="25"/>
                  </a:moveTo>
                  <a:lnTo>
                    <a:pt x="19" y="25"/>
                  </a:lnTo>
                  <a:lnTo>
                    <a:pt x="25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7" y="25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3" name="フリーフォーム 452"/>
            <p:cNvSpPr>
              <a:spLocks/>
            </p:cNvSpPr>
            <p:nvPr/>
          </p:nvSpPr>
          <p:spPr bwMode="auto">
            <a:xfrm>
              <a:off x="4038" y="963"/>
              <a:ext cx="120" cy="133"/>
            </a:xfrm>
            <a:custGeom>
              <a:avLst/>
              <a:gdLst/>
              <a:ahLst/>
              <a:cxnLst>
                <a:cxn ang="0">
                  <a:pos x="63" y="133"/>
                </a:cxn>
                <a:cxn ang="0">
                  <a:pos x="89" y="126"/>
                </a:cxn>
                <a:cxn ang="0">
                  <a:pos x="101" y="114"/>
                </a:cxn>
                <a:cxn ang="0">
                  <a:pos x="114" y="88"/>
                </a:cxn>
                <a:cxn ang="0">
                  <a:pos x="120" y="69"/>
                </a:cxn>
                <a:cxn ang="0">
                  <a:pos x="120" y="44"/>
                </a:cxn>
                <a:cxn ang="0">
                  <a:pos x="107" y="19"/>
                </a:cxn>
                <a:cxn ang="0">
                  <a:pos x="95" y="6"/>
                </a:cxn>
                <a:cxn ang="0">
                  <a:pos x="82" y="0"/>
                </a:cxn>
                <a:cxn ang="0">
                  <a:pos x="70" y="6"/>
                </a:cxn>
                <a:cxn ang="0">
                  <a:pos x="38" y="19"/>
                </a:cxn>
                <a:cxn ang="0">
                  <a:pos x="19" y="38"/>
                </a:cxn>
                <a:cxn ang="0">
                  <a:pos x="7" y="57"/>
                </a:cxn>
                <a:cxn ang="0">
                  <a:pos x="0" y="82"/>
                </a:cxn>
                <a:cxn ang="0">
                  <a:pos x="7" y="101"/>
                </a:cxn>
                <a:cxn ang="0">
                  <a:pos x="19" y="120"/>
                </a:cxn>
                <a:cxn ang="0">
                  <a:pos x="38" y="133"/>
                </a:cxn>
                <a:cxn ang="0">
                  <a:pos x="57" y="133"/>
                </a:cxn>
                <a:cxn ang="0">
                  <a:pos x="63" y="133"/>
                </a:cxn>
              </a:cxnLst>
              <a:rect l="0" t="0" r="0" b="0"/>
              <a:pathLst>
                <a:path w="120" h="133">
                  <a:moveTo>
                    <a:pt x="63" y="133"/>
                  </a:moveTo>
                  <a:lnTo>
                    <a:pt x="89" y="126"/>
                  </a:lnTo>
                  <a:lnTo>
                    <a:pt x="101" y="114"/>
                  </a:lnTo>
                  <a:lnTo>
                    <a:pt x="114" y="88"/>
                  </a:lnTo>
                  <a:lnTo>
                    <a:pt x="120" y="69"/>
                  </a:lnTo>
                  <a:lnTo>
                    <a:pt x="120" y="44"/>
                  </a:lnTo>
                  <a:lnTo>
                    <a:pt x="107" y="19"/>
                  </a:lnTo>
                  <a:lnTo>
                    <a:pt x="95" y="6"/>
                  </a:lnTo>
                  <a:lnTo>
                    <a:pt x="82" y="0"/>
                  </a:lnTo>
                  <a:lnTo>
                    <a:pt x="70" y="6"/>
                  </a:lnTo>
                  <a:lnTo>
                    <a:pt x="38" y="19"/>
                  </a:lnTo>
                  <a:lnTo>
                    <a:pt x="19" y="38"/>
                  </a:lnTo>
                  <a:lnTo>
                    <a:pt x="7" y="57"/>
                  </a:lnTo>
                  <a:lnTo>
                    <a:pt x="0" y="82"/>
                  </a:lnTo>
                  <a:lnTo>
                    <a:pt x="7" y="101"/>
                  </a:lnTo>
                  <a:lnTo>
                    <a:pt x="19" y="120"/>
                  </a:lnTo>
                  <a:lnTo>
                    <a:pt x="38" y="133"/>
                  </a:lnTo>
                  <a:lnTo>
                    <a:pt x="57" y="133"/>
                  </a:lnTo>
                  <a:lnTo>
                    <a:pt x="63" y="13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9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4" name="フリーフォーム 453"/>
            <p:cNvSpPr>
              <a:spLocks/>
            </p:cNvSpPr>
            <p:nvPr/>
          </p:nvSpPr>
          <p:spPr bwMode="auto">
            <a:xfrm>
              <a:off x="4190" y="919"/>
              <a:ext cx="101" cy="120"/>
            </a:xfrm>
            <a:custGeom>
              <a:avLst/>
              <a:gdLst/>
              <a:ahLst/>
              <a:cxnLst>
                <a:cxn ang="0">
                  <a:pos x="56" y="120"/>
                </a:cxn>
                <a:cxn ang="0">
                  <a:pos x="69" y="113"/>
                </a:cxn>
                <a:cxn ang="0">
                  <a:pos x="88" y="101"/>
                </a:cxn>
                <a:cxn ang="0">
                  <a:pos x="101" y="76"/>
                </a:cxn>
                <a:cxn ang="0">
                  <a:pos x="94" y="44"/>
                </a:cxn>
                <a:cxn ang="0">
                  <a:pos x="82" y="13"/>
                </a:cxn>
                <a:cxn ang="0">
                  <a:pos x="63" y="0"/>
                </a:cxn>
                <a:cxn ang="0">
                  <a:pos x="50" y="0"/>
                </a:cxn>
                <a:cxn ang="0">
                  <a:pos x="38" y="0"/>
                </a:cxn>
                <a:cxn ang="0">
                  <a:pos x="25" y="6"/>
                </a:cxn>
                <a:cxn ang="0">
                  <a:pos x="6" y="25"/>
                </a:cxn>
                <a:cxn ang="0">
                  <a:pos x="0" y="50"/>
                </a:cxn>
                <a:cxn ang="0">
                  <a:pos x="0" y="76"/>
                </a:cxn>
                <a:cxn ang="0">
                  <a:pos x="12" y="101"/>
                </a:cxn>
                <a:cxn ang="0">
                  <a:pos x="25" y="113"/>
                </a:cxn>
                <a:cxn ang="0">
                  <a:pos x="44" y="120"/>
                </a:cxn>
                <a:cxn ang="0">
                  <a:pos x="50" y="120"/>
                </a:cxn>
                <a:cxn ang="0">
                  <a:pos x="56" y="120"/>
                </a:cxn>
              </a:cxnLst>
              <a:rect l="0" t="0" r="0" b="0"/>
              <a:pathLst>
                <a:path w="101" h="120">
                  <a:moveTo>
                    <a:pt x="56" y="120"/>
                  </a:moveTo>
                  <a:lnTo>
                    <a:pt x="69" y="113"/>
                  </a:lnTo>
                  <a:lnTo>
                    <a:pt x="88" y="101"/>
                  </a:lnTo>
                  <a:lnTo>
                    <a:pt x="101" y="76"/>
                  </a:lnTo>
                  <a:lnTo>
                    <a:pt x="94" y="44"/>
                  </a:lnTo>
                  <a:lnTo>
                    <a:pt x="82" y="13"/>
                  </a:lnTo>
                  <a:lnTo>
                    <a:pt x="63" y="0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25" y="6"/>
                  </a:lnTo>
                  <a:lnTo>
                    <a:pt x="6" y="25"/>
                  </a:lnTo>
                  <a:lnTo>
                    <a:pt x="0" y="50"/>
                  </a:lnTo>
                  <a:lnTo>
                    <a:pt x="0" y="76"/>
                  </a:lnTo>
                  <a:lnTo>
                    <a:pt x="12" y="101"/>
                  </a:lnTo>
                  <a:lnTo>
                    <a:pt x="25" y="113"/>
                  </a:lnTo>
                  <a:lnTo>
                    <a:pt x="44" y="120"/>
                  </a:lnTo>
                  <a:lnTo>
                    <a:pt x="50" y="120"/>
                  </a:lnTo>
                  <a:lnTo>
                    <a:pt x="56" y="12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5" name="フリーフォーム 454"/>
            <p:cNvSpPr>
              <a:spLocks/>
            </p:cNvSpPr>
            <p:nvPr/>
          </p:nvSpPr>
          <p:spPr bwMode="auto">
            <a:xfrm>
              <a:off x="3931" y="1342"/>
              <a:ext cx="107" cy="63"/>
            </a:xfrm>
            <a:custGeom>
              <a:avLst/>
              <a:gdLst/>
              <a:ahLst/>
              <a:cxnLst>
                <a:cxn ang="0">
                  <a:pos x="107" y="37"/>
                </a:cxn>
                <a:cxn ang="0">
                  <a:pos x="107" y="31"/>
                </a:cxn>
                <a:cxn ang="0">
                  <a:pos x="101" y="25"/>
                </a:cxn>
                <a:cxn ang="0">
                  <a:pos x="69" y="12"/>
                </a:cxn>
                <a:cxn ang="0">
                  <a:pos x="50" y="0"/>
                </a:cxn>
                <a:cxn ang="0">
                  <a:pos x="31" y="0"/>
                </a:cxn>
                <a:cxn ang="0">
                  <a:pos x="19" y="0"/>
                </a:cxn>
                <a:cxn ang="0">
                  <a:pos x="0" y="19"/>
                </a:cxn>
                <a:cxn ang="0">
                  <a:pos x="0" y="37"/>
                </a:cxn>
                <a:cxn ang="0">
                  <a:pos x="19" y="56"/>
                </a:cxn>
                <a:cxn ang="0">
                  <a:pos x="38" y="63"/>
                </a:cxn>
                <a:cxn ang="0">
                  <a:pos x="57" y="63"/>
                </a:cxn>
                <a:cxn ang="0">
                  <a:pos x="95" y="50"/>
                </a:cxn>
                <a:cxn ang="0">
                  <a:pos x="101" y="37"/>
                </a:cxn>
                <a:cxn ang="0">
                  <a:pos x="107" y="37"/>
                </a:cxn>
              </a:cxnLst>
              <a:rect l="0" t="0" r="0" b="0"/>
              <a:pathLst>
                <a:path w="107" h="63">
                  <a:moveTo>
                    <a:pt x="107" y="37"/>
                  </a:moveTo>
                  <a:lnTo>
                    <a:pt x="107" y="31"/>
                  </a:lnTo>
                  <a:lnTo>
                    <a:pt x="101" y="25"/>
                  </a:lnTo>
                  <a:lnTo>
                    <a:pt x="69" y="12"/>
                  </a:lnTo>
                  <a:lnTo>
                    <a:pt x="50" y="0"/>
                  </a:lnTo>
                  <a:lnTo>
                    <a:pt x="31" y="0"/>
                  </a:lnTo>
                  <a:lnTo>
                    <a:pt x="19" y="0"/>
                  </a:lnTo>
                  <a:lnTo>
                    <a:pt x="0" y="19"/>
                  </a:lnTo>
                  <a:lnTo>
                    <a:pt x="0" y="37"/>
                  </a:lnTo>
                  <a:lnTo>
                    <a:pt x="19" y="56"/>
                  </a:lnTo>
                  <a:lnTo>
                    <a:pt x="38" y="63"/>
                  </a:lnTo>
                  <a:lnTo>
                    <a:pt x="57" y="63"/>
                  </a:lnTo>
                  <a:lnTo>
                    <a:pt x="95" y="50"/>
                  </a:lnTo>
                  <a:lnTo>
                    <a:pt x="101" y="37"/>
                  </a:lnTo>
                  <a:lnTo>
                    <a:pt x="107" y="37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6" name="フリーフォーム 455"/>
            <p:cNvSpPr>
              <a:spLocks/>
            </p:cNvSpPr>
            <p:nvPr/>
          </p:nvSpPr>
          <p:spPr bwMode="auto">
            <a:xfrm>
              <a:off x="4000" y="1278"/>
              <a:ext cx="95" cy="70"/>
            </a:xfrm>
            <a:custGeom>
              <a:avLst/>
              <a:gdLst/>
              <a:ahLst/>
              <a:cxnLst>
                <a:cxn ang="0">
                  <a:pos x="63" y="51"/>
                </a:cxn>
                <a:cxn ang="0">
                  <a:pos x="89" y="38"/>
                </a:cxn>
                <a:cxn ang="0">
                  <a:pos x="95" y="26"/>
                </a:cxn>
                <a:cxn ang="0">
                  <a:pos x="95" y="13"/>
                </a:cxn>
                <a:cxn ang="0">
                  <a:pos x="89" y="0"/>
                </a:cxn>
                <a:cxn ang="0">
                  <a:pos x="70" y="0"/>
                </a:cxn>
                <a:cxn ang="0">
                  <a:pos x="38" y="0"/>
                </a:cxn>
                <a:cxn ang="0">
                  <a:pos x="26" y="0"/>
                </a:cxn>
                <a:cxn ang="0">
                  <a:pos x="13" y="13"/>
                </a:cxn>
                <a:cxn ang="0">
                  <a:pos x="0" y="26"/>
                </a:cxn>
                <a:cxn ang="0">
                  <a:pos x="0" y="38"/>
                </a:cxn>
                <a:cxn ang="0">
                  <a:pos x="0" y="51"/>
                </a:cxn>
                <a:cxn ang="0">
                  <a:pos x="13" y="64"/>
                </a:cxn>
                <a:cxn ang="0">
                  <a:pos x="38" y="70"/>
                </a:cxn>
                <a:cxn ang="0">
                  <a:pos x="45" y="70"/>
                </a:cxn>
                <a:cxn ang="0">
                  <a:pos x="57" y="64"/>
                </a:cxn>
                <a:cxn ang="0">
                  <a:pos x="57" y="51"/>
                </a:cxn>
                <a:cxn ang="0">
                  <a:pos x="63" y="51"/>
                </a:cxn>
              </a:cxnLst>
              <a:rect l="0" t="0" r="0" b="0"/>
              <a:pathLst>
                <a:path w="95" h="70">
                  <a:moveTo>
                    <a:pt x="63" y="51"/>
                  </a:moveTo>
                  <a:lnTo>
                    <a:pt x="89" y="38"/>
                  </a:lnTo>
                  <a:lnTo>
                    <a:pt x="95" y="26"/>
                  </a:lnTo>
                  <a:lnTo>
                    <a:pt x="95" y="13"/>
                  </a:lnTo>
                  <a:lnTo>
                    <a:pt x="89" y="0"/>
                  </a:lnTo>
                  <a:lnTo>
                    <a:pt x="70" y="0"/>
                  </a:lnTo>
                  <a:lnTo>
                    <a:pt x="38" y="0"/>
                  </a:lnTo>
                  <a:lnTo>
                    <a:pt x="26" y="0"/>
                  </a:lnTo>
                  <a:lnTo>
                    <a:pt x="13" y="13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0" y="51"/>
                  </a:lnTo>
                  <a:lnTo>
                    <a:pt x="13" y="64"/>
                  </a:lnTo>
                  <a:lnTo>
                    <a:pt x="38" y="70"/>
                  </a:lnTo>
                  <a:lnTo>
                    <a:pt x="45" y="70"/>
                  </a:lnTo>
                  <a:lnTo>
                    <a:pt x="57" y="64"/>
                  </a:lnTo>
                  <a:lnTo>
                    <a:pt x="57" y="51"/>
                  </a:lnTo>
                  <a:lnTo>
                    <a:pt x="63" y="5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1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7" name="フリーフォーム 456"/>
            <p:cNvSpPr>
              <a:spLocks/>
            </p:cNvSpPr>
            <p:nvPr/>
          </p:nvSpPr>
          <p:spPr bwMode="auto">
            <a:xfrm>
              <a:off x="3969" y="1203"/>
              <a:ext cx="50" cy="44"/>
            </a:xfrm>
            <a:custGeom>
              <a:avLst/>
              <a:gdLst/>
              <a:ahLst/>
              <a:cxnLst>
                <a:cxn ang="0">
                  <a:pos x="44" y="44"/>
                </a:cxn>
                <a:cxn ang="0">
                  <a:pos x="44" y="31"/>
                </a:cxn>
                <a:cxn ang="0">
                  <a:pos x="50" y="19"/>
                </a:cxn>
                <a:cxn ang="0">
                  <a:pos x="44" y="6"/>
                </a:cxn>
                <a:cxn ang="0">
                  <a:pos x="31" y="0"/>
                </a:cxn>
                <a:cxn ang="0">
                  <a:pos x="19" y="0"/>
                </a:cxn>
                <a:cxn ang="0">
                  <a:pos x="6" y="6"/>
                </a:cxn>
                <a:cxn ang="0">
                  <a:pos x="6" y="12"/>
                </a:cxn>
                <a:cxn ang="0">
                  <a:pos x="0" y="25"/>
                </a:cxn>
                <a:cxn ang="0">
                  <a:pos x="6" y="38"/>
                </a:cxn>
                <a:cxn ang="0">
                  <a:pos x="19" y="44"/>
                </a:cxn>
                <a:cxn ang="0">
                  <a:pos x="31" y="44"/>
                </a:cxn>
                <a:cxn ang="0">
                  <a:pos x="38" y="44"/>
                </a:cxn>
                <a:cxn ang="0">
                  <a:pos x="44" y="44"/>
                </a:cxn>
              </a:cxnLst>
              <a:rect l="0" t="0" r="0" b="0"/>
              <a:pathLst>
                <a:path w="50" h="44">
                  <a:moveTo>
                    <a:pt x="44" y="44"/>
                  </a:moveTo>
                  <a:lnTo>
                    <a:pt x="44" y="31"/>
                  </a:lnTo>
                  <a:lnTo>
                    <a:pt x="50" y="19"/>
                  </a:lnTo>
                  <a:lnTo>
                    <a:pt x="44" y="6"/>
                  </a:lnTo>
                  <a:lnTo>
                    <a:pt x="31" y="0"/>
                  </a:lnTo>
                  <a:lnTo>
                    <a:pt x="19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25"/>
                  </a:lnTo>
                  <a:lnTo>
                    <a:pt x="6" y="38"/>
                  </a:lnTo>
                  <a:lnTo>
                    <a:pt x="19" y="44"/>
                  </a:lnTo>
                  <a:lnTo>
                    <a:pt x="31" y="44"/>
                  </a:lnTo>
                  <a:lnTo>
                    <a:pt x="38" y="44"/>
                  </a:lnTo>
                  <a:lnTo>
                    <a:pt x="44" y="4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8" name="フリーフォーム 457"/>
            <p:cNvSpPr>
              <a:spLocks/>
            </p:cNvSpPr>
            <p:nvPr/>
          </p:nvSpPr>
          <p:spPr bwMode="auto">
            <a:xfrm>
              <a:off x="4284" y="1234"/>
              <a:ext cx="114" cy="82"/>
            </a:xfrm>
            <a:custGeom>
              <a:avLst/>
              <a:gdLst/>
              <a:ahLst/>
              <a:cxnLst>
                <a:cxn ang="0">
                  <a:pos x="7" y="76"/>
                </a:cxn>
                <a:cxn ang="0">
                  <a:pos x="32" y="82"/>
                </a:cxn>
                <a:cxn ang="0">
                  <a:pos x="51" y="76"/>
                </a:cxn>
                <a:cxn ang="0">
                  <a:pos x="63" y="70"/>
                </a:cxn>
                <a:cxn ang="0">
                  <a:pos x="82" y="44"/>
                </a:cxn>
                <a:cxn ang="0">
                  <a:pos x="95" y="32"/>
                </a:cxn>
                <a:cxn ang="0">
                  <a:pos x="114" y="13"/>
                </a:cxn>
                <a:cxn ang="0">
                  <a:pos x="114" y="7"/>
                </a:cxn>
                <a:cxn ang="0">
                  <a:pos x="108" y="0"/>
                </a:cxn>
                <a:cxn ang="0">
                  <a:pos x="101" y="0"/>
                </a:cxn>
                <a:cxn ang="0">
                  <a:pos x="89" y="0"/>
                </a:cxn>
                <a:cxn ang="0">
                  <a:pos x="70" y="7"/>
                </a:cxn>
                <a:cxn ang="0">
                  <a:pos x="45" y="13"/>
                </a:cxn>
                <a:cxn ang="0">
                  <a:pos x="32" y="19"/>
                </a:cxn>
                <a:cxn ang="0">
                  <a:pos x="19" y="32"/>
                </a:cxn>
                <a:cxn ang="0">
                  <a:pos x="0" y="57"/>
                </a:cxn>
                <a:cxn ang="0">
                  <a:pos x="0" y="63"/>
                </a:cxn>
                <a:cxn ang="0">
                  <a:pos x="0" y="76"/>
                </a:cxn>
                <a:cxn ang="0">
                  <a:pos x="7" y="76"/>
                </a:cxn>
              </a:cxnLst>
              <a:rect l="0" t="0" r="0" b="0"/>
              <a:pathLst>
                <a:path w="114" h="82">
                  <a:moveTo>
                    <a:pt x="7" y="76"/>
                  </a:moveTo>
                  <a:lnTo>
                    <a:pt x="32" y="82"/>
                  </a:lnTo>
                  <a:lnTo>
                    <a:pt x="51" y="76"/>
                  </a:lnTo>
                  <a:lnTo>
                    <a:pt x="63" y="70"/>
                  </a:lnTo>
                  <a:lnTo>
                    <a:pt x="82" y="44"/>
                  </a:lnTo>
                  <a:lnTo>
                    <a:pt x="95" y="32"/>
                  </a:lnTo>
                  <a:lnTo>
                    <a:pt x="114" y="13"/>
                  </a:lnTo>
                  <a:lnTo>
                    <a:pt x="114" y="7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9" y="0"/>
                  </a:lnTo>
                  <a:lnTo>
                    <a:pt x="70" y="7"/>
                  </a:lnTo>
                  <a:lnTo>
                    <a:pt x="45" y="13"/>
                  </a:lnTo>
                  <a:lnTo>
                    <a:pt x="32" y="19"/>
                  </a:lnTo>
                  <a:lnTo>
                    <a:pt x="19" y="32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0" y="76"/>
                  </a:lnTo>
                  <a:lnTo>
                    <a:pt x="7" y="7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9" name="フリーフォーム 458"/>
            <p:cNvSpPr>
              <a:spLocks/>
            </p:cNvSpPr>
            <p:nvPr/>
          </p:nvSpPr>
          <p:spPr bwMode="auto">
            <a:xfrm>
              <a:off x="4177" y="1159"/>
              <a:ext cx="63" cy="37"/>
            </a:xfrm>
            <a:custGeom>
              <a:avLst/>
              <a:gdLst/>
              <a:ahLst/>
              <a:cxnLst>
                <a:cxn ang="0">
                  <a:pos x="13" y="37"/>
                </a:cxn>
                <a:cxn ang="0">
                  <a:pos x="38" y="37"/>
                </a:cxn>
                <a:cxn ang="0">
                  <a:pos x="51" y="31"/>
                </a:cxn>
                <a:cxn ang="0">
                  <a:pos x="57" y="25"/>
                </a:cxn>
                <a:cxn ang="0">
                  <a:pos x="63" y="19"/>
                </a:cxn>
                <a:cxn ang="0">
                  <a:pos x="63" y="6"/>
                </a:cxn>
                <a:cxn ang="0">
                  <a:pos x="51" y="0"/>
                </a:cxn>
                <a:cxn ang="0">
                  <a:pos x="32" y="0"/>
                </a:cxn>
                <a:cxn ang="0">
                  <a:pos x="13" y="12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6" y="37"/>
                </a:cxn>
                <a:cxn ang="0">
                  <a:pos x="6" y="37"/>
                </a:cxn>
                <a:cxn ang="0">
                  <a:pos x="13" y="37"/>
                </a:cxn>
              </a:cxnLst>
              <a:rect l="0" t="0" r="0" b="0"/>
              <a:pathLst>
                <a:path w="63" h="37">
                  <a:moveTo>
                    <a:pt x="13" y="37"/>
                  </a:moveTo>
                  <a:lnTo>
                    <a:pt x="38" y="37"/>
                  </a:lnTo>
                  <a:lnTo>
                    <a:pt x="51" y="31"/>
                  </a:lnTo>
                  <a:lnTo>
                    <a:pt x="57" y="25"/>
                  </a:lnTo>
                  <a:lnTo>
                    <a:pt x="63" y="19"/>
                  </a:lnTo>
                  <a:lnTo>
                    <a:pt x="63" y="6"/>
                  </a:lnTo>
                  <a:lnTo>
                    <a:pt x="51" y="0"/>
                  </a:lnTo>
                  <a:lnTo>
                    <a:pt x="32" y="0"/>
                  </a:lnTo>
                  <a:lnTo>
                    <a:pt x="13" y="12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13" y="37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0" name="フリーフォーム 459"/>
            <p:cNvSpPr>
              <a:spLocks/>
            </p:cNvSpPr>
            <p:nvPr/>
          </p:nvSpPr>
          <p:spPr bwMode="auto">
            <a:xfrm>
              <a:off x="4480" y="685"/>
              <a:ext cx="133" cy="183"/>
            </a:xfrm>
            <a:custGeom>
              <a:avLst/>
              <a:gdLst/>
              <a:ahLst/>
              <a:cxnLst>
                <a:cxn ang="0">
                  <a:pos x="57" y="183"/>
                </a:cxn>
                <a:cxn ang="0">
                  <a:pos x="76" y="183"/>
                </a:cxn>
                <a:cxn ang="0">
                  <a:pos x="95" y="171"/>
                </a:cxn>
                <a:cxn ang="0">
                  <a:pos x="107" y="158"/>
                </a:cxn>
                <a:cxn ang="0">
                  <a:pos x="120" y="146"/>
                </a:cxn>
                <a:cxn ang="0">
                  <a:pos x="126" y="120"/>
                </a:cxn>
                <a:cxn ang="0">
                  <a:pos x="133" y="108"/>
                </a:cxn>
                <a:cxn ang="0">
                  <a:pos x="126" y="95"/>
                </a:cxn>
                <a:cxn ang="0">
                  <a:pos x="107" y="89"/>
                </a:cxn>
                <a:cxn ang="0">
                  <a:pos x="101" y="89"/>
                </a:cxn>
                <a:cxn ang="0">
                  <a:pos x="101" y="82"/>
                </a:cxn>
                <a:cxn ang="0">
                  <a:pos x="101" y="57"/>
                </a:cxn>
                <a:cxn ang="0">
                  <a:pos x="101" y="38"/>
                </a:cxn>
                <a:cxn ang="0">
                  <a:pos x="88" y="7"/>
                </a:cxn>
                <a:cxn ang="0">
                  <a:pos x="82" y="0"/>
                </a:cxn>
                <a:cxn ang="0">
                  <a:pos x="69" y="0"/>
                </a:cxn>
                <a:cxn ang="0">
                  <a:pos x="44" y="13"/>
                </a:cxn>
                <a:cxn ang="0">
                  <a:pos x="13" y="57"/>
                </a:cxn>
                <a:cxn ang="0">
                  <a:pos x="0" y="76"/>
                </a:cxn>
                <a:cxn ang="0">
                  <a:pos x="0" y="89"/>
                </a:cxn>
                <a:cxn ang="0">
                  <a:pos x="6" y="95"/>
                </a:cxn>
                <a:cxn ang="0">
                  <a:pos x="32" y="101"/>
                </a:cxn>
                <a:cxn ang="0">
                  <a:pos x="38" y="101"/>
                </a:cxn>
                <a:cxn ang="0">
                  <a:pos x="38" y="108"/>
                </a:cxn>
                <a:cxn ang="0">
                  <a:pos x="32" y="120"/>
                </a:cxn>
                <a:cxn ang="0">
                  <a:pos x="25" y="146"/>
                </a:cxn>
                <a:cxn ang="0">
                  <a:pos x="38" y="164"/>
                </a:cxn>
                <a:cxn ang="0">
                  <a:pos x="50" y="183"/>
                </a:cxn>
                <a:cxn ang="0">
                  <a:pos x="57" y="183"/>
                </a:cxn>
              </a:cxnLst>
              <a:rect l="0" t="0" r="0" b="0"/>
              <a:pathLst>
                <a:path w="133" h="183">
                  <a:moveTo>
                    <a:pt x="57" y="183"/>
                  </a:moveTo>
                  <a:lnTo>
                    <a:pt x="76" y="183"/>
                  </a:lnTo>
                  <a:lnTo>
                    <a:pt x="95" y="171"/>
                  </a:lnTo>
                  <a:lnTo>
                    <a:pt x="107" y="158"/>
                  </a:lnTo>
                  <a:lnTo>
                    <a:pt x="120" y="146"/>
                  </a:lnTo>
                  <a:lnTo>
                    <a:pt x="126" y="120"/>
                  </a:lnTo>
                  <a:lnTo>
                    <a:pt x="133" y="108"/>
                  </a:lnTo>
                  <a:lnTo>
                    <a:pt x="126" y="95"/>
                  </a:lnTo>
                  <a:lnTo>
                    <a:pt x="107" y="89"/>
                  </a:lnTo>
                  <a:lnTo>
                    <a:pt x="101" y="89"/>
                  </a:lnTo>
                  <a:lnTo>
                    <a:pt x="101" y="82"/>
                  </a:lnTo>
                  <a:lnTo>
                    <a:pt x="101" y="57"/>
                  </a:lnTo>
                  <a:lnTo>
                    <a:pt x="101" y="38"/>
                  </a:lnTo>
                  <a:lnTo>
                    <a:pt x="88" y="7"/>
                  </a:lnTo>
                  <a:lnTo>
                    <a:pt x="82" y="0"/>
                  </a:lnTo>
                  <a:lnTo>
                    <a:pt x="69" y="0"/>
                  </a:lnTo>
                  <a:lnTo>
                    <a:pt x="44" y="13"/>
                  </a:lnTo>
                  <a:lnTo>
                    <a:pt x="13" y="57"/>
                  </a:lnTo>
                  <a:lnTo>
                    <a:pt x="0" y="76"/>
                  </a:lnTo>
                  <a:lnTo>
                    <a:pt x="0" y="89"/>
                  </a:lnTo>
                  <a:lnTo>
                    <a:pt x="6" y="95"/>
                  </a:lnTo>
                  <a:lnTo>
                    <a:pt x="32" y="101"/>
                  </a:lnTo>
                  <a:lnTo>
                    <a:pt x="38" y="101"/>
                  </a:lnTo>
                  <a:lnTo>
                    <a:pt x="38" y="108"/>
                  </a:lnTo>
                  <a:lnTo>
                    <a:pt x="32" y="120"/>
                  </a:lnTo>
                  <a:lnTo>
                    <a:pt x="25" y="146"/>
                  </a:lnTo>
                  <a:lnTo>
                    <a:pt x="38" y="164"/>
                  </a:lnTo>
                  <a:lnTo>
                    <a:pt x="50" y="183"/>
                  </a:lnTo>
                  <a:lnTo>
                    <a:pt x="57" y="18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1" name="フリーフォーム 460"/>
            <p:cNvSpPr>
              <a:spLocks/>
            </p:cNvSpPr>
            <p:nvPr/>
          </p:nvSpPr>
          <p:spPr bwMode="auto">
            <a:xfrm>
              <a:off x="4366" y="812"/>
              <a:ext cx="51" cy="69"/>
            </a:xfrm>
            <a:custGeom>
              <a:avLst/>
              <a:gdLst/>
              <a:ahLst/>
              <a:cxnLst>
                <a:cxn ang="0">
                  <a:pos x="19" y="69"/>
                </a:cxn>
                <a:cxn ang="0">
                  <a:pos x="32" y="63"/>
                </a:cxn>
                <a:cxn ang="0">
                  <a:pos x="45" y="44"/>
                </a:cxn>
                <a:cxn ang="0">
                  <a:pos x="51" y="31"/>
                </a:cxn>
                <a:cxn ang="0">
                  <a:pos x="51" y="12"/>
                </a:cxn>
                <a:cxn ang="0">
                  <a:pos x="45" y="0"/>
                </a:cxn>
                <a:cxn ang="0">
                  <a:pos x="32" y="0"/>
                </a:cxn>
                <a:cxn ang="0">
                  <a:pos x="7" y="19"/>
                </a:cxn>
                <a:cxn ang="0">
                  <a:pos x="0" y="37"/>
                </a:cxn>
                <a:cxn ang="0">
                  <a:pos x="0" y="50"/>
                </a:cxn>
                <a:cxn ang="0">
                  <a:pos x="7" y="63"/>
                </a:cxn>
                <a:cxn ang="0">
                  <a:pos x="13" y="69"/>
                </a:cxn>
                <a:cxn ang="0">
                  <a:pos x="19" y="69"/>
                </a:cxn>
              </a:cxnLst>
              <a:rect l="0" t="0" r="0" b="0"/>
              <a:pathLst>
                <a:path w="51" h="69">
                  <a:moveTo>
                    <a:pt x="19" y="69"/>
                  </a:moveTo>
                  <a:lnTo>
                    <a:pt x="32" y="63"/>
                  </a:lnTo>
                  <a:lnTo>
                    <a:pt x="45" y="44"/>
                  </a:lnTo>
                  <a:lnTo>
                    <a:pt x="51" y="31"/>
                  </a:lnTo>
                  <a:lnTo>
                    <a:pt x="51" y="12"/>
                  </a:lnTo>
                  <a:lnTo>
                    <a:pt x="45" y="0"/>
                  </a:lnTo>
                  <a:lnTo>
                    <a:pt x="32" y="0"/>
                  </a:lnTo>
                  <a:lnTo>
                    <a:pt x="7" y="19"/>
                  </a:lnTo>
                  <a:lnTo>
                    <a:pt x="0" y="37"/>
                  </a:lnTo>
                  <a:lnTo>
                    <a:pt x="0" y="50"/>
                  </a:lnTo>
                  <a:lnTo>
                    <a:pt x="7" y="63"/>
                  </a:lnTo>
                  <a:lnTo>
                    <a:pt x="13" y="69"/>
                  </a:lnTo>
                  <a:lnTo>
                    <a:pt x="19" y="6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2" name="フリーフォーム 461"/>
            <p:cNvSpPr>
              <a:spLocks/>
            </p:cNvSpPr>
            <p:nvPr/>
          </p:nvSpPr>
          <p:spPr bwMode="auto">
            <a:xfrm>
              <a:off x="4385" y="957"/>
              <a:ext cx="26" cy="19"/>
            </a:xfrm>
            <a:custGeom>
              <a:avLst/>
              <a:gdLst/>
              <a:ahLst/>
              <a:cxnLst>
                <a:cxn ang="0">
                  <a:pos x="7" y="19"/>
                </a:cxn>
                <a:cxn ang="0">
                  <a:pos x="19" y="12"/>
                </a:cxn>
                <a:cxn ang="0">
                  <a:pos x="26" y="6"/>
                </a:cxn>
                <a:cxn ang="0">
                  <a:pos x="26" y="0"/>
                </a:cxn>
                <a:cxn ang="0">
                  <a:pos x="19" y="0"/>
                </a:cxn>
                <a:cxn ang="0">
                  <a:pos x="7" y="6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7" y="19"/>
                </a:cxn>
              </a:cxnLst>
              <a:rect l="0" t="0" r="0" b="0"/>
              <a:pathLst>
                <a:path w="26" h="19">
                  <a:moveTo>
                    <a:pt x="7" y="19"/>
                  </a:moveTo>
                  <a:lnTo>
                    <a:pt x="19" y="12"/>
                  </a:lnTo>
                  <a:lnTo>
                    <a:pt x="26" y="6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7" y="6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3" name="フリーフォーム 462"/>
            <p:cNvSpPr>
              <a:spLocks/>
            </p:cNvSpPr>
            <p:nvPr/>
          </p:nvSpPr>
          <p:spPr bwMode="auto">
            <a:xfrm>
              <a:off x="4688" y="1083"/>
              <a:ext cx="51" cy="76"/>
            </a:xfrm>
            <a:custGeom>
              <a:avLst/>
              <a:gdLst/>
              <a:ahLst/>
              <a:cxnLst>
                <a:cxn ang="0">
                  <a:pos x="25" y="76"/>
                </a:cxn>
                <a:cxn ang="0">
                  <a:pos x="44" y="44"/>
                </a:cxn>
                <a:cxn ang="0">
                  <a:pos x="51" y="25"/>
                </a:cxn>
                <a:cxn ang="0">
                  <a:pos x="38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7" y="13"/>
                </a:cxn>
                <a:cxn ang="0">
                  <a:pos x="0" y="31"/>
                </a:cxn>
                <a:cxn ang="0">
                  <a:pos x="7" y="50"/>
                </a:cxn>
                <a:cxn ang="0">
                  <a:pos x="13" y="63"/>
                </a:cxn>
                <a:cxn ang="0">
                  <a:pos x="19" y="76"/>
                </a:cxn>
                <a:cxn ang="0">
                  <a:pos x="19" y="76"/>
                </a:cxn>
                <a:cxn ang="0">
                  <a:pos x="25" y="76"/>
                </a:cxn>
              </a:cxnLst>
              <a:rect l="0" t="0" r="0" b="0"/>
              <a:pathLst>
                <a:path w="51" h="76">
                  <a:moveTo>
                    <a:pt x="25" y="76"/>
                  </a:moveTo>
                  <a:lnTo>
                    <a:pt x="44" y="44"/>
                  </a:lnTo>
                  <a:lnTo>
                    <a:pt x="51" y="25"/>
                  </a:lnTo>
                  <a:lnTo>
                    <a:pt x="38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7" y="13"/>
                  </a:lnTo>
                  <a:lnTo>
                    <a:pt x="0" y="31"/>
                  </a:lnTo>
                  <a:lnTo>
                    <a:pt x="7" y="50"/>
                  </a:lnTo>
                  <a:lnTo>
                    <a:pt x="13" y="63"/>
                  </a:lnTo>
                  <a:lnTo>
                    <a:pt x="19" y="76"/>
                  </a:lnTo>
                  <a:lnTo>
                    <a:pt x="19" y="76"/>
                  </a:lnTo>
                  <a:lnTo>
                    <a:pt x="25" y="7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4" name="フリーフォーム 463"/>
            <p:cNvSpPr>
              <a:spLocks/>
            </p:cNvSpPr>
            <p:nvPr/>
          </p:nvSpPr>
          <p:spPr bwMode="auto">
            <a:xfrm>
              <a:off x="4600" y="1178"/>
              <a:ext cx="44" cy="56"/>
            </a:xfrm>
            <a:custGeom>
              <a:avLst/>
              <a:gdLst/>
              <a:ahLst/>
              <a:cxnLst>
                <a:cxn ang="0">
                  <a:pos x="13" y="56"/>
                </a:cxn>
                <a:cxn ang="0">
                  <a:pos x="31" y="50"/>
                </a:cxn>
                <a:cxn ang="0">
                  <a:pos x="44" y="31"/>
                </a:cxn>
                <a:cxn ang="0">
                  <a:pos x="44" y="18"/>
                </a:cxn>
                <a:cxn ang="0">
                  <a:pos x="38" y="6"/>
                </a:cxn>
                <a:cxn ang="0">
                  <a:pos x="31" y="0"/>
                </a:cxn>
                <a:cxn ang="0">
                  <a:pos x="25" y="6"/>
                </a:cxn>
                <a:cxn ang="0">
                  <a:pos x="6" y="37"/>
                </a:cxn>
                <a:cxn ang="0">
                  <a:pos x="0" y="56"/>
                </a:cxn>
                <a:cxn ang="0">
                  <a:pos x="6" y="56"/>
                </a:cxn>
                <a:cxn ang="0">
                  <a:pos x="6" y="56"/>
                </a:cxn>
                <a:cxn ang="0">
                  <a:pos x="13" y="56"/>
                </a:cxn>
              </a:cxnLst>
              <a:rect l="0" t="0" r="0" b="0"/>
              <a:pathLst>
                <a:path w="44" h="56">
                  <a:moveTo>
                    <a:pt x="13" y="56"/>
                  </a:moveTo>
                  <a:lnTo>
                    <a:pt x="31" y="50"/>
                  </a:lnTo>
                  <a:lnTo>
                    <a:pt x="44" y="31"/>
                  </a:lnTo>
                  <a:lnTo>
                    <a:pt x="44" y="18"/>
                  </a:lnTo>
                  <a:lnTo>
                    <a:pt x="38" y="6"/>
                  </a:lnTo>
                  <a:lnTo>
                    <a:pt x="31" y="0"/>
                  </a:lnTo>
                  <a:lnTo>
                    <a:pt x="25" y="6"/>
                  </a:lnTo>
                  <a:lnTo>
                    <a:pt x="6" y="37"/>
                  </a:lnTo>
                  <a:lnTo>
                    <a:pt x="0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3" y="5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5" name="フリーフォーム 464"/>
            <p:cNvSpPr>
              <a:spLocks/>
            </p:cNvSpPr>
            <p:nvPr/>
          </p:nvSpPr>
          <p:spPr bwMode="auto">
            <a:xfrm>
              <a:off x="4897" y="736"/>
              <a:ext cx="119" cy="145"/>
            </a:xfrm>
            <a:custGeom>
              <a:avLst/>
              <a:gdLst/>
              <a:ahLst/>
              <a:cxnLst>
                <a:cxn ang="0">
                  <a:pos x="82" y="139"/>
                </a:cxn>
                <a:cxn ang="0">
                  <a:pos x="101" y="132"/>
                </a:cxn>
                <a:cxn ang="0">
                  <a:pos x="107" y="113"/>
                </a:cxn>
                <a:cxn ang="0">
                  <a:pos x="119" y="88"/>
                </a:cxn>
                <a:cxn ang="0">
                  <a:pos x="119" y="69"/>
                </a:cxn>
                <a:cxn ang="0">
                  <a:pos x="107" y="19"/>
                </a:cxn>
                <a:cxn ang="0">
                  <a:pos x="94" y="6"/>
                </a:cxn>
                <a:cxn ang="0">
                  <a:pos x="82" y="0"/>
                </a:cxn>
                <a:cxn ang="0">
                  <a:pos x="63" y="0"/>
                </a:cxn>
                <a:cxn ang="0">
                  <a:pos x="44" y="6"/>
                </a:cxn>
                <a:cxn ang="0">
                  <a:pos x="25" y="19"/>
                </a:cxn>
                <a:cxn ang="0">
                  <a:pos x="6" y="44"/>
                </a:cxn>
                <a:cxn ang="0">
                  <a:pos x="0" y="69"/>
                </a:cxn>
                <a:cxn ang="0">
                  <a:pos x="0" y="101"/>
                </a:cxn>
                <a:cxn ang="0">
                  <a:pos x="12" y="120"/>
                </a:cxn>
                <a:cxn ang="0">
                  <a:pos x="31" y="139"/>
                </a:cxn>
                <a:cxn ang="0">
                  <a:pos x="69" y="145"/>
                </a:cxn>
                <a:cxn ang="0">
                  <a:pos x="75" y="139"/>
                </a:cxn>
                <a:cxn ang="0">
                  <a:pos x="82" y="139"/>
                </a:cxn>
              </a:cxnLst>
              <a:rect l="0" t="0" r="0" b="0"/>
              <a:pathLst>
                <a:path w="119" h="145">
                  <a:moveTo>
                    <a:pt x="82" y="139"/>
                  </a:moveTo>
                  <a:lnTo>
                    <a:pt x="101" y="132"/>
                  </a:lnTo>
                  <a:lnTo>
                    <a:pt x="107" y="113"/>
                  </a:lnTo>
                  <a:lnTo>
                    <a:pt x="119" y="88"/>
                  </a:lnTo>
                  <a:lnTo>
                    <a:pt x="119" y="69"/>
                  </a:lnTo>
                  <a:lnTo>
                    <a:pt x="107" y="19"/>
                  </a:lnTo>
                  <a:lnTo>
                    <a:pt x="94" y="6"/>
                  </a:lnTo>
                  <a:lnTo>
                    <a:pt x="82" y="0"/>
                  </a:lnTo>
                  <a:lnTo>
                    <a:pt x="63" y="0"/>
                  </a:lnTo>
                  <a:lnTo>
                    <a:pt x="44" y="6"/>
                  </a:lnTo>
                  <a:lnTo>
                    <a:pt x="25" y="19"/>
                  </a:lnTo>
                  <a:lnTo>
                    <a:pt x="6" y="44"/>
                  </a:lnTo>
                  <a:lnTo>
                    <a:pt x="0" y="69"/>
                  </a:lnTo>
                  <a:lnTo>
                    <a:pt x="0" y="101"/>
                  </a:lnTo>
                  <a:lnTo>
                    <a:pt x="12" y="120"/>
                  </a:lnTo>
                  <a:lnTo>
                    <a:pt x="31" y="139"/>
                  </a:lnTo>
                  <a:lnTo>
                    <a:pt x="69" y="145"/>
                  </a:lnTo>
                  <a:lnTo>
                    <a:pt x="75" y="139"/>
                  </a:lnTo>
                  <a:lnTo>
                    <a:pt x="82" y="13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6" name="フリーフォーム 465"/>
            <p:cNvSpPr>
              <a:spLocks/>
            </p:cNvSpPr>
            <p:nvPr/>
          </p:nvSpPr>
          <p:spPr bwMode="auto">
            <a:xfrm>
              <a:off x="4726" y="559"/>
              <a:ext cx="171" cy="171"/>
            </a:xfrm>
            <a:custGeom>
              <a:avLst/>
              <a:gdLst/>
              <a:ahLst/>
              <a:cxnLst>
                <a:cxn ang="0">
                  <a:pos x="57" y="171"/>
                </a:cxn>
                <a:cxn ang="0">
                  <a:pos x="76" y="164"/>
                </a:cxn>
                <a:cxn ang="0">
                  <a:pos x="101" y="145"/>
                </a:cxn>
                <a:cxn ang="0">
                  <a:pos x="120" y="126"/>
                </a:cxn>
                <a:cxn ang="0">
                  <a:pos x="133" y="108"/>
                </a:cxn>
                <a:cxn ang="0">
                  <a:pos x="139" y="70"/>
                </a:cxn>
                <a:cxn ang="0">
                  <a:pos x="158" y="44"/>
                </a:cxn>
                <a:cxn ang="0">
                  <a:pos x="171" y="19"/>
                </a:cxn>
                <a:cxn ang="0">
                  <a:pos x="171" y="7"/>
                </a:cxn>
                <a:cxn ang="0">
                  <a:pos x="164" y="0"/>
                </a:cxn>
                <a:cxn ang="0">
                  <a:pos x="158" y="0"/>
                </a:cxn>
                <a:cxn ang="0">
                  <a:pos x="145" y="0"/>
                </a:cxn>
                <a:cxn ang="0">
                  <a:pos x="133" y="13"/>
                </a:cxn>
                <a:cxn ang="0">
                  <a:pos x="120" y="19"/>
                </a:cxn>
                <a:cxn ang="0">
                  <a:pos x="101" y="19"/>
                </a:cxn>
                <a:cxn ang="0">
                  <a:pos x="82" y="26"/>
                </a:cxn>
                <a:cxn ang="0">
                  <a:pos x="57" y="38"/>
                </a:cxn>
                <a:cxn ang="0">
                  <a:pos x="25" y="89"/>
                </a:cxn>
                <a:cxn ang="0">
                  <a:pos x="6" y="114"/>
                </a:cxn>
                <a:cxn ang="0">
                  <a:pos x="0" y="133"/>
                </a:cxn>
                <a:cxn ang="0">
                  <a:pos x="6" y="152"/>
                </a:cxn>
                <a:cxn ang="0">
                  <a:pos x="19" y="164"/>
                </a:cxn>
                <a:cxn ang="0">
                  <a:pos x="32" y="171"/>
                </a:cxn>
                <a:cxn ang="0">
                  <a:pos x="51" y="171"/>
                </a:cxn>
                <a:cxn ang="0">
                  <a:pos x="57" y="171"/>
                </a:cxn>
              </a:cxnLst>
              <a:rect l="0" t="0" r="0" b="0"/>
              <a:pathLst>
                <a:path w="171" h="171">
                  <a:moveTo>
                    <a:pt x="57" y="171"/>
                  </a:moveTo>
                  <a:lnTo>
                    <a:pt x="76" y="164"/>
                  </a:lnTo>
                  <a:lnTo>
                    <a:pt x="101" y="145"/>
                  </a:lnTo>
                  <a:lnTo>
                    <a:pt x="120" y="126"/>
                  </a:lnTo>
                  <a:lnTo>
                    <a:pt x="133" y="108"/>
                  </a:lnTo>
                  <a:lnTo>
                    <a:pt x="139" y="70"/>
                  </a:lnTo>
                  <a:lnTo>
                    <a:pt x="158" y="44"/>
                  </a:lnTo>
                  <a:lnTo>
                    <a:pt x="171" y="19"/>
                  </a:lnTo>
                  <a:lnTo>
                    <a:pt x="171" y="7"/>
                  </a:lnTo>
                  <a:lnTo>
                    <a:pt x="164" y="0"/>
                  </a:lnTo>
                  <a:lnTo>
                    <a:pt x="158" y="0"/>
                  </a:lnTo>
                  <a:lnTo>
                    <a:pt x="145" y="0"/>
                  </a:lnTo>
                  <a:lnTo>
                    <a:pt x="133" y="13"/>
                  </a:lnTo>
                  <a:lnTo>
                    <a:pt x="120" y="19"/>
                  </a:lnTo>
                  <a:lnTo>
                    <a:pt x="101" y="19"/>
                  </a:lnTo>
                  <a:lnTo>
                    <a:pt x="82" y="26"/>
                  </a:lnTo>
                  <a:lnTo>
                    <a:pt x="57" y="38"/>
                  </a:lnTo>
                  <a:lnTo>
                    <a:pt x="25" y="89"/>
                  </a:lnTo>
                  <a:lnTo>
                    <a:pt x="6" y="114"/>
                  </a:lnTo>
                  <a:lnTo>
                    <a:pt x="0" y="133"/>
                  </a:lnTo>
                  <a:lnTo>
                    <a:pt x="6" y="152"/>
                  </a:lnTo>
                  <a:lnTo>
                    <a:pt x="19" y="164"/>
                  </a:lnTo>
                  <a:lnTo>
                    <a:pt x="32" y="171"/>
                  </a:lnTo>
                  <a:lnTo>
                    <a:pt x="51" y="171"/>
                  </a:lnTo>
                  <a:lnTo>
                    <a:pt x="57" y="17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7" name="フリーフォーム 466"/>
            <p:cNvSpPr>
              <a:spLocks/>
            </p:cNvSpPr>
            <p:nvPr/>
          </p:nvSpPr>
          <p:spPr bwMode="auto">
            <a:xfrm>
              <a:off x="4669" y="635"/>
              <a:ext cx="38" cy="44"/>
            </a:xfrm>
            <a:custGeom>
              <a:avLst/>
              <a:gdLst/>
              <a:ahLst/>
              <a:cxnLst>
                <a:cxn ang="0">
                  <a:pos x="19" y="44"/>
                </a:cxn>
                <a:cxn ang="0">
                  <a:pos x="38" y="25"/>
                </a:cxn>
                <a:cxn ang="0">
                  <a:pos x="38" y="13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7" y="6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7" y="44"/>
                </a:cxn>
                <a:cxn ang="0">
                  <a:pos x="13" y="44"/>
                </a:cxn>
                <a:cxn ang="0">
                  <a:pos x="19" y="44"/>
                </a:cxn>
              </a:cxnLst>
              <a:rect l="0" t="0" r="0" b="0"/>
              <a:pathLst>
                <a:path w="38" h="44">
                  <a:moveTo>
                    <a:pt x="19" y="44"/>
                  </a:moveTo>
                  <a:lnTo>
                    <a:pt x="38" y="25"/>
                  </a:lnTo>
                  <a:lnTo>
                    <a:pt x="38" y="13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7" y="6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7" y="44"/>
                  </a:lnTo>
                  <a:lnTo>
                    <a:pt x="13" y="44"/>
                  </a:lnTo>
                  <a:lnTo>
                    <a:pt x="19" y="4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0" name="フリーフォーム 469"/>
            <p:cNvSpPr>
              <a:spLocks/>
            </p:cNvSpPr>
            <p:nvPr/>
          </p:nvSpPr>
          <p:spPr bwMode="auto">
            <a:xfrm>
              <a:off x="4998" y="364"/>
              <a:ext cx="94" cy="69"/>
            </a:xfrm>
            <a:custGeom>
              <a:avLst/>
              <a:gdLst/>
              <a:ahLst/>
              <a:cxnLst>
                <a:cxn ang="0">
                  <a:pos x="94" y="31"/>
                </a:cxn>
                <a:cxn ang="0">
                  <a:pos x="82" y="19"/>
                </a:cxn>
                <a:cxn ang="0">
                  <a:pos x="69" y="6"/>
                </a:cxn>
                <a:cxn ang="0">
                  <a:pos x="31" y="0"/>
                </a:cxn>
                <a:cxn ang="0">
                  <a:pos x="18" y="6"/>
                </a:cxn>
                <a:cxn ang="0">
                  <a:pos x="6" y="12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12" y="56"/>
                </a:cxn>
                <a:cxn ang="0">
                  <a:pos x="18" y="63"/>
                </a:cxn>
                <a:cxn ang="0">
                  <a:pos x="31" y="69"/>
                </a:cxn>
                <a:cxn ang="0">
                  <a:pos x="75" y="56"/>
                </a:cxn>
                <a:cxn ang="0">
                  <a:pos x="88" y="44"/>
                </a:cxn>
                <a:cxn ang="0">
                  <a:pos x="88" y="31"/>
                </a:cxn>
                <a:cxn ang="0">
                  <a:pos x="94" y="31"/>
                </a:cxn>
              </a:cxnLst>
              <a:rect l="0" t="0" r="0" b="0"/>
              <a:pathLst>
                <a:path w="94" h="69">
                  <a:moveTo>
                    <a:pt x="94" y="31"/>
                  </a:moveTo>
                  <a:lnTo>
                    <a:pt x="82" y="19"/>
                  </a:lnTo>
                  <a:lnTo>
                    <a:pt x="69" y="6"/>
                  </a:lnTo>
                  <a:lnTo>
                    <a:pt x="31" y="0"/>
                  </a:lnTo>
                  <a:lnTo>
                    <a:pt x="18" y="6"/>
                  </a:lnTo>
                  <a:lnTo>
                    <a:pt x="6" y="12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12" y="56"/>
                  </a:lnTo>
                  <a:lnTo>
                    <a:pt x="18" y="63"/>
                  </a:lnTo>
                  <a:lnTo>
                    <a:pt x="31" y="69"/>
                  </a:lnTo>
                  <a:lnTo>
                    <a:pt x="75" y="56"/>
                  </a:lnTo>
                  <a:lnTo>
                    <a:pt x="88" y="44"/>
                  </a:lnTo>
                  <a:lnTo>
                    <a:pt x="88" y="31"/>
                  </a:lnTo>
                  <a:lnTo>
                    <a:pt x="94" y="3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1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1" name="フリーフォーム 470"/>
            <p:cNvSpPr>
              <a:spLocks/>
            </p:cNvSpPr>
            <p:nvPr/>
          </p:nvSpPr>
          <p:spPr bwMode="auto">
            <a:xfrm>
              <a:off x="5206" y="616"/>
              <a:ext cx="113" cy="101"/>
            </a:xfrm>
            <a:custGeom>
              <a:avLst/>
              <a:gdLst/>
              <a:ahLst/>
              <a:cxnLst>
                <a:cxn ang="0">
                  <a:pos x="31" y="101"/>
                </a:cxn>
                <a:cxn ang="0">
                  <a:pos x="50" y="95"/>
                </a:cxn>
                <a:cxn ang="0">
                  <a:pos x="63" y="82"/>
                </a:cxn>
                <a:cxn ang="0">
                  <a:pos x="76" y="51"/>
                </a:cxn>
                <a:cxn ang="0">
                  <a:pos x="101" y="32"/>
                </a:cxn>
                <a:cxn ang="0">
                  <a:pos x="113" y="19"/>
                </a:cxn>
                <a:cxn ang="0">
                  <a:pos x="113" y="13"/>
                </a:cxn>
                <a:cxn ang="0">
                  <a:pos x="113" y="6"/>
                </a:cxn>
                <a:cxn ang="0">
                  <a:pos x="107" y="0"/>
                </a:cxn>
                <a:cxn ang="0">
                  <a:pos x="94" y="6"/>
                </a:cxn>
                <a:cxn ang="0">
                  <a:pos x="82" y="19"/>
                </a:cxn>
                <a:cxn ang="0">
                  <a:pos x="69" y="32"/>
                </a:cxn>
                <a:cxn ang="0">
                  <a:pos x="44" y="38"/>
                </a:cxn>
                <a:cxn ang="0">
                  <a:pos x="31" y="44"/>
                </a:cxn>
                <a:cxn ang="0">
                  <a:pos x="19" y="57"/>
                </a:cxn>
                <a:cxn ang="0">
                  <a:pos x="6" y="76"/>
                </a:cxn>
                <a:cxn ang="0">
                  <a:pos x="0" y="88"/>
                </a:cxn>
                <a:cxn ang="0">
                  <a:pos x="6" y="101"/>
                </a:cxn>
                <a:cxn ang="0">
                  <a:pos x="25" y="101"/>
                </a:cxn>
                <a:cxn ang="0">
                  <a:pos x="31" y="101"/>
                </a:cxn>
              </a:cxnLst>
              <a:rect l="0" t="0" r="0" b="0"/>
              <a:pathLst>
                <a:path w="113" h="101">
                  <a:moveTo>
                    <a:pt x="31" y="101"/>
                  </a:moveTo>
                  <a:lnTo>
                    <a:pt x="50" y="95"/>
                  </a:lnTo>
                  <a:lnTo>
                    <a:pt x="63" y="82"/>
                  </a:lnTo>
                  <a:lnTo>
                    <a:pt x="76" y="51"/>
                  </a:lnTo>
                  <a:lnTo>
                    <a:pt x="101" y="32"/>
                  </a:lnTo>
                  <a:lnTo>
                    <a:pt x="113" y="19"/>
                  </a:lnTo>
                  <a:lnTo>
                    <a:pt x="113" y="13"/>
                  </a:lnTo>
                  <a:lnTo>
                    <a:pt x="113" y="6"/>
                  </a:lnTo>
                  <a:lnTo>
                    <a:pt x="107" y="0"/>
                  </a:lnTo>
                  <a:lnTo>
                    <a:pt x="94" y="6"/>
                  </a:lnTo>
                  <a:lnTo>
                    <a:pt x="82" y="19"/>
                  </a:lnTo>
                  <a:lnTo>
                    <a:pt x="69" y="32"/>
                  </a:lnTo>
                  <a:lnTo>
                    <a:pt x="44" y="38"/>
                  </a:lnTo>
                  <a:lnTo>
                    <a:pt x="31" y="44"/>
                  </a:lnTo>
                  <a:lnTo>
                    <a:pt x="19" y="57"/>
                  </a:lnTo>
                  <a:lnTo>
                    <a:pt x="6" y="76"/>
                  </a:lnTo>
                  <a:lnTo>
                    <a:pt x="0" y="88"/>
                  </a:lnTo>
                  <a:lnTo>
                    <a:pt x="6" y="101"/>
                  </a:lnTo>
                  <a:lnTo>
                    <a:pt x="25" y="101"/>
                  </a:lnTo>
                  <a:lnTo>
                    <a:pt x="31" y="10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2" name="フリーフォーム 471"/>
            <p:cNvSpPr>
              <a:spLocks/>
            </p:cNvSpPr>
            <p:nvPr/>
          </p:nvSpPr>
          <p:spPr bwMode="auto">
            <a:xfrm>
              <a:off x="5357" y="654"/>
              <a:ext cx="95" cy="69"/>
            </a:xfrm>
            <a:custGeom>
              <a:avLst/>
              <a:gdLst/>
              <a:ahLst/>
              <a:cxnLst>
                <a:cxn ang="0">
                  <a:pos x="13" y="69"/>
                </a:cxn>
                <a:cxn ang="0">
                  <a:pos x="32" y="69"/>
                </a:cxn>
                <a:cxn ang="0">
                  <a:pos x="51" y="63"/>
                </a:cxn>
                <a:cxn ang="0">
                  <a:pos x="63" y="57"/>
                </a:cxn>
                <a:cxn ang="0">
                  <a:pos x="76" y="44"/>
                </a:cxn>
                <a:cxn ang="0">
                  <a:pos x="89" y="25"/>
                </a:cxn>
                <a:cxn ang="0">
                  <a:pos x="95" y="19"/>
                </a:cxn>
                <a:cxn ang="0">
                  <a:pos x="89" y="6"/>
                </a:cxn>
                <a:cxn ang="0">
                  <a:pos x="89" y="0"/>
                </a:cxn>
                <a:cxn ang="0">
                  <a:pos x="82" y="6"/>
                </a:cxn>
                <a:cxn ang="0">
                  <a:pos x="63" y="13"/>
                </a:cxn>
                <a:cxn ang="0">
                  <a:pos x="38" y="19"/>
                </a:cxn>
                <a:cxn ang="0">
                  <a:pos x="13" y="38"/>
                </a:cxn>
                <a:cxn ang="0">
                  <a:pos x="7" y="50"/>
                </a:cxn>
                <a:cxn ang="0">
                  <a:pos x="0" y="57"/>
                </a:cxn>
                <a:cxn ang="0">
                  <a:pos x="7" y="63"/>
                </a:cxn>
                <a:cxn ang="0">
                  <a:pos x="7" y="69"/>
                </a:cxn>
                <a:cxn ang="0">
                  <a:pos x="13" y="69"/>
                </a:cxn>
              </a:cxnLst>
              <a:rect l="0" t="0" r="0" b="0"/>
              <a:pathLst>
                <a:path w="95" h="69">
                  <a:moveTo>
                    <a:pt x="13" y="69"/>
                  </a:moveTo>
                  <a:lnTo>
                    <a:pt x="32" y="69"/>
                  </a:lnTo>
                  <a:lnTo>
                    <a:pt x="51" y="63"/>
                  </a:lnTo>
                  <a:lnTo>
                    <a:pt x="63" y="57"/>
                  </a:lnTo>
                  <a:lnTo>
                    <a:pt x="76" y="44"/>
                  </a:lnTo>
                  <a:lnTo>
                    <a:pt x="89" y="25"/>
                  </a:lnTo>
                  <a:lnTo>
                    <a:pt x="95" y="19"/>
                  </a:lnTo>
                  <a:lnTo>
                    <a:pt x="89" y="6"/>
                  </a:lnTo>
                  <a:lnTo>
                    <a:pt x="89" y="0"/>
                  </a:lnTo>
                  <a:lnTo>
                    <a:pt x="82" y="6"/>
                  </a:lnTo>
                  <a:lnTo>
                    <a:pt x="63" y="13"/>
                  </a:lnTo>
                  <a:lnTo>
                    <a:pt x="38" y="19"/>
                  </a:lnTo>
                  <a:lnTo>
                    <a:pt x="13" y="38"/>
                  </a:lnTo>
                  <a:lnTo>
                    <a:pt x="7" y="50"/>
                  </a:lnTo>
                  <a:lnTo>
                    <a:pt x="0" y="57"/>
                  </a:lnTo>
                  <a:lnTo>
                    <a:pt x="7" y="63"/>
                  </a:lnTo>
                  <a:lnTo>
                    <a:pt x="7" y="69"/>
                  </a:lnTo>
                  <a:lnTo>
                    <a:pt x="13" y="6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3" name="フリーフォーム 472"/>
            <p:cNvSpPr>
              <a:spLocks/>
            </p:cNvSpPr>
            <p:nvPr/>
          </p:nvSpPr>
          <p:spPr bwMode="auto">
            <a:xfrm>
              <a:off x="5124" y="1083"/>
              <a:ext cx="19" cy="31"/>
            </a:xfrm>
            <a:custGeom>
              <a:avLst/>
              <a:gdLst/>
              <a:ahLst/>
              <a:cxnLst>
                <a:cxn ang="0">
                  <a:pos x="12" y="31"/>
                </a:cxn>
                <a:cxn ang="0">
                  <a:pos x="19" y="25"/>
                </a:cxn>
                <a:cxn ang="0">
                  <a:pos x="19" y="13"/>
                </a:cxn>
                <a:cxn ang="0">
                  <a:pos x="12" y="0"/>
                </a:cxn>
                <a:cxn ang="0">
                  <a:pos x="6" y="6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6" y="31"/>
                </a:cxn>
                <a:cxn ang="0">
                  <a:pos x="12" y="31"/>
                </a:cxn>
              </a:cxnLst>
              <a:rect l="0" t="0" r="0" b="0"/>
              <a:pathLst>
                <a:path w="19" h="31">
                  <a:moveTo>
                    <a:pt x="12" y="31"/>
                  </a:moveTo>
                  <a:lnTo>
                    <a:pt x="19" y="25"/>
                  </a:lnTo>
                  <a:lnTo>
                    <a:pt x="19" y="13"/>
                  </a:lnTo>
                  <a:lnTo>
                    <a:pt x="12" y="0"/>
                  </a:lnTo>
                  <a:lnTo>
                    <a:pt x="6" y="6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12" y="3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4" name="フリーフォーム 473"/>
            <p:cNvSpPr>
              <a:spLocks/>
            </p:cNvSpPr>
            <p:nvPr/>
          </p:nvSpPr>
          <p:spPr bwMode="auto">
            <a:xfrm>
              <a:off x="5124" y="1367"/>
              <a:ext cx="25" cy="25"/>
            </a:xfrm>
            <a:custGeom>
              <a:avLst/>
              <a:gdLst/>
              <a:ahLst/>
              <a:cxnLst>
                <a:cxn ang="0">
                  <a:pos x="6" y="25"/>
                </a:cxn>
                <a:cxn ang="0">
                  <a:pos x="25" y="12"/>
                </a:cxn>
                <a:cxn ang="0">
                  <a:pos x="25" y="6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0" y="25"/>
                </a:cxn>
                <a:cxn ang="0">
                  <a:pos x="6" y="25"/>
                </a:cxn>
              </a:cxnLst>
              <a:rect l="0" t="0" r="0" b="0"/>
              <a:pathLst>
                <a:path w="25" h="25">
                  <a:moveTo>
                    <a:pt x="6" y="25"/>
                  </a:moveTo>
                  <a:lnTo>
                    <a:pt x="25" y="12"/>
                  </a:lnTo>
                  <a:lnTo>
                    <a:pt x="25" y="6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6" y="25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5" name="フリーフォーム 474"/>
            <p:cNvSpPr>
              <a:spLocks/>
            </p:cNvSpPr>
            <p:nvPr/>
          </p:nvSpPr>
          <p:spPr bwMode="auto">
            <a:xfrm>
              <a:off x="5282" y="1045"/>
              <a:ext cx="12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2" y="13"/>
                </a:cxn>
                <a:cxn ang="0">
                  <a:pos x="12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6" y="19"/>
                </a:cxn>
              </a:cxnLst>
              <a:rect l="0" t="0" r="0" b="0"/>
              <a:pathLst>
                <a:path w="12" h="19">
                  <a:moveTo>
                    <a:pt x="6" y="19"/>
                  </a:moveTo>
                  <a:lnTo>
                    <a:pt x="12" y="13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82" name="フリーフォーム 481"/>
            <p:cNvSpPr>
              <a:spLocks/>
            </p:cNvSpPr>
            <p:nvPr/>
          </p:nvSpPr>
          <p:spPr bwMode="auto">
            <a:xfrm>
              <a:off x="3047" y="1405"/>
              <a:ext cx="19" cy="25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19" y="19"/>
                </a:cxn>
                <a:cxn ang="0">
                  <a:pos x="19" y="6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7" y="25"/>
                </a:cxn>
                <a:cxn ang="0">
                  <a:pos x="7" y="25"/>
                </a:cxn>
                <a:cxn ang="0">
                  <a:pos x="13" y="25"/>
                </a:cxn>
              </a:cxnLst>
              <a:rect l="0" t="0" r="0" b="0"/>
              <a:pathLst>
                <a:path w="19" h="25">
                  <a:moveTo>
                    <a:pt x="13" y="25"/>
                  </a:moveTo>
                  <a:lnTo>
                    <a:pt x="19" y="19"/>
                  </a:lnTo>
                  <a:lnTo>
                    <a:pt x="19" y="6"/>
                  </a:lnTo>
                  <a:lnTo>
                    <a:pt x="19" y="0"/>
                  </a:lnTo>
                  <a:lnTo>
                    <a:pt x="7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3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83" name="フリーフォーム 482"/>
            <p:cNvSpPr>
              <a:spLocks/>
            </p:cNvSpPr>
            <p:nvPr/>
          </p:nvSpPr>
          <p:spPr bwMode="auto">
            <a:xfrm>
              <a:off x="2927" y="1550"/>
              <a:ext cx="19" cy="19"/>
            </a:xfrm>
            <a:custGeom>
              <a:avLst/>
              <a:gdLst/>
              <a:ahLst/>
              <a:cxnLst>
                <a:cxn ang="0">
                  <a:pos x="13" y="19"/>
                </a:cxn>
                <a:cxn ang="0">
                  <a:pos x="19" y="12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7" y="6"/>
                </a:cxn>
                <a:cxn ang="0">
                  <a:pos x="0" y="12"/>
                </a:cxn>
                <a:cxn ang="0">
                  <a:pos x="7" y="19"/>
                </a:cxn>
                <a:cxn ang="0">
                  <a:pos x="7" y="19"/>
                </a:cxn>
                <a:cxn ang="0">
                  <a:pos x="13" y="19"/>
                </a:cxn>
              </a:cxnLst>
              <a:rect l="0" t="0" r="0" b="0"/>
              <a:pathLst>
                <a:path w="19" h="19">
                  <a:moveTo>
                    <a:pt x="13" y="19"/>
                  </a:moveTo>
                  <a:lnTo>
                    <a:pt x="19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7" y="6"/>
                  </a:lnTo>
                  <a:lnTo>
                    <a:pt x="0" y="12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84" name="フリーフォーム 483"/>
            <p:cNvSpPr>
              <a:spLocks/>
            </p:cNvSpPr>
            <p:nvPr/>
          </p:nvSpPr>
          <p:spPr bwMode="auto">
            <a:xfrm>
              <a:off x="1129" y="1613"/>
              <a:ext cx="19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2" y="19"/>
                </a:cxn>
                <a:cxn ang="0">
                  <a:pos x="19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6" y="19"/>
                </a:cxn>
              </a:cxnLst>
              <a:rect l="0" t="0" r="0" b="0"/>
              <a:pathLst>
                <a:path w="19" h="19">
                  <a:moveTo>
                    <a:pt x="6" y="19"/>
                  </a:moveTo>
                  <a:lnTo>
                    <a:pt x="12" y="19"/>
                  </a:lnTo>
                  <a:lnTo>
                    <a:pt x="19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85" name="フリーフォーム 484"/>
            <p:cNvSpPr>
              <a:spLocks/>
            </p:cNvSpPr>
            <p:nvPr/>
          </p:nvSpPr>
          <p:spPr bwMode="auto">
            <a:xfrm>
              <a:off x="1867" y="1525"/>
              <a:ext cx="32" cy="44"/>
            </a:xfrm>
            <a:custGeom>
              <a:avLst/>
              <a:gdLst/>
              <a:ahLst/>
              <a:cxnLst>
                <a:cxn ang="0">
                  <a:pos x="25" y="18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8"/>
                </a:cxn>
                <a:cxn ang="0">
                  <a:pos x="13" y="31"/>
                </a:cxn>
                <a:cxn ang="0">
                  <a:pos x="13" y="37"/>
                </a:cxn>
                <a:cxn ang="0">
                  <a:pos x="19" y="44"/>
                </a:cxn>
                <a:cxn ang="0">
                  <a:pos x="25" y="44"/>
                </a:cxn>
                <a:cxn ang="0">
                  <a:pos x="32" y="44"/>
                </a:cxn>
                <a:cxn ang="0">
                  <a:pos x="32" y="31"/>
                </a:cxn>
                <a:cxn ang="0">
                  <a:pos x="25" y="25"/>
                </a:cxn>
                <a:cxn ang="0">
                  <a:pos x="19" y="25"/>
                </a:cxn>
                <a:cxn ang="0">
                  <a:pos x="19" y="18"/>
                </a:cxn>
                <a:cxn ang="0">
                  <a:pos x="25" y="18"/>
                </a:cxn>
              </a:cxnLst>
              <a:rect l="0" t="0" r="0" b="0"/>
              <a:pathLst>
                <a:path w="32" h="44">
                  <a:moveTo>
                    <a:pt x="25" y="18"/>
                  </a:moveTo>
                  <a:lnTo>
                    <a:pt x="25" y="6"/>
                  </a:lnTo>
                  <a:lnTo>
                    <a:pt x="13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3" y="31"/>
                  </a:lnTo>
                  <a:lnTo>
                    <a:pt x="13" y="37"/>
                  </a:lnTo>
                  <a:lnTo>
                    <a:pt x="19" y="44"/>
                  </a:lnTo>
                  <a:lnTo>
                    <a:pt x="25" y="44"/>
                  </a:lnTo>
                  <a:lnTo>
                    <a:pt x="32" y="44"/>
                  </a:lnTo>
                  <a:lnTo>
                    <a:pt x="32" y="31"/>
                  </a:lnTo>
                  <a:lnTo>
                    <a:pt x="25" y="25"/>
                  </a:lnTo>
                  <a:lnTo>
                    <a:pt x="19" y="25"/>
                  </a:lnTo>
                  <a:lnTo>
                    <a:pt x="19" y="18"/>
                  </a:lnTo>
                  <a:lnTo>
                    <a:pt x="25" y="1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86" name="フリーフォーム 485"/>
            <p:cNvSpPr>
              <a:spLocks/>
            </p:cNvSpPr>
            <p:nvPr/>
          </p:nvSpPr>
          <p:spPr bwMode="auto">
            <a:xfrm>
              <a:off x="2423" y="856"/>
              <a:ext cx="25" cy="19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25" y="12"/>
                </a:cxn>
                <a:cxn ang="0">
                  <a:pos x="19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9"/>
                </a:cxn>
                <a:cxn ang="0">
                  <a:pos x="12" y="19"/>
                </a:cxn>
                <a:cxn ang="0">
                  <a:pos x="19" y="19"/>
                </a:cxn>
              </a:cxnLst>
              <a:rect l="0" t="0" r="0" b="0"/>
              <a:pathLst>
                <a:path w="25" h="19">
                  <a:moveTo>
                    <a:pt x="19" y="19"/>
                  </a:moveTo>
                  <a:lnTo>
                    <a:pt x="25" y="12"/>
                  </a:lnTo>
                  <a:lnTo>
                    <a:pt x="19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9"/>
                  </a:lnTo>
                  <a:lnTo>
                    <a:pt x="12" y="19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sp>
        <p:nvSpPr>
          <p:cNvPr id="1031" name="タイトル プレースホルダー 1030"/>
          <p:cNvSpPr>
            <a:spLocks noGrp="1"/>
          </p:cNvSpPr>
          <p:nvPr>
            <p:ph type="title"/>
          </p:nvPr>
        </p:nvSpPr>
        <p:spPr bwMode="auto">
          <a:xfrm>
            <a:off x="767920" y="891085"/>
            <a:ext cx="6084496" cy="111390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norm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032" name="テキスト プレースホルダー 1031"/>
          <p:cNvSpPr>
            <a:spLocks noGrp="1"/>
          </p:cNvSpPr>
          <p:nvPr>
            <p:ph type="body" idx="1"/>
          </p:nvPr>
        </p:nvSpPr>
        <p:spPr bwMode="auto">
          <a:xfrm>
            <a:off x="767920" y="2004993"/>
            <a:ext cx="6084496" cy="70571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29" name="日付プレースホルダー 28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rtlCol="0" anchor="ctr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9/13/2018</a:t>
            </a:fld>
            <a:endParaRPr kumimoji="1" lang="en-US"/>
          </a:p>
        </p:txBody>
      </p:sp>
      <p:sp>
        <p:nvSpPr>
          <p:cNvPr id="1034" name="フッター プレースホルダー 1033"/>
          <p:cNvSpPr>
            <a:spLocks noGrp="1"/>
          </p:cNvSpPr>
          <p:nvPr>
            <p:ph type="ftr" sz="quarter" idx="3"/>
          </p:nvPr>
        </p:nvSpPr>
        <p:spPr bwMode="auto">
          <a:xfrm>
            <a:off x="2583432" y="9911198"/>
            <a:ext cx="2394400" cy="5693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/>
          <a:lstStyle>
            <a:lvl1pPr algn="ctr" eaLnBrk="1" latinLnBrk="0" hangingPunct="1">
              <a:defRPr kumimoji="0"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rtlCol="0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0" indent="0" algn="ctr" defTabSz="-13873163" eaLnBrk="1" fontAlgn="base" latinLnBrk="0" hangingPunct="1">
        <a:spcBef>
          <a:spcPct val="0"/>
        </a:spcBef>
        <a:spcAft>
          <a:spcPct val="0"/>
        </a:spcAft>
        <a:defRPr kumimoji="1" sz="4200">
          <a:ln w="0">
            <a:noFill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  <a:lvl2pPr marL="3429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2pPr>
      <a:lvl3pPr marL="3429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3pPr>
      <a:lvl4pPr marL="3429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4pPr>
      <a:lvl5pPr marL="3429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5pPr>
      <a:lvl6pPr marL="8001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6pPr>
      <a:lvl7pPr marL="12573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7pPr>
      <a:lvl8pPr marL="17145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8pPr>
      <a:lvl9pPr marL="21717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9pPr>
    </p:titleStyle>
    <p:bodyStyle>
      <a:lvl1pPr marL="342900" indent="-342900" algn="l" defTabSz="-13873163" eaLnBrk="1" fontAlgn="base" latinLnBrk="0" hangingPunct="1">
        <a:spcBef>
          <a:spcPct val="20000"/>
        </a:spcBef>
        <a:spcAft>
          <a:spcPct val="0"/>
        </a:spcAft>
        <a:buClr>
          <a:schemeClr val="accent5">
            <a:lumMod val="75000"/>
          </a:schemeClr>
        </a:buClr>
        <a:buSzPct val="80000"/>
        <a:buFont typeface="Wingdings"/>
        <a:buChar char="l"/>
        <a:defRPr kumimoji="1" sz="32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1pPr>
      <a:lvl2pPr marL="742950" indent="-285750" algn="l" defTabSz="-13873163" eaLnBrk="1" fontAlgn="base" latinLnBrk="0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/>
        <a:buChar char="l"/>
        <a:defRPr kumimoji="1" sz="28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2pPr>
      <a:lvl3pPr marL="1143000" indent="-228600" algn="l" defTabSz="-13873163" eaLnBrk="1" fontAlgn="base" latinLnBrk="0" hangingPunct="1">
        <a:spcBef>
          <a:spcPct val="20000"/>
        </a:spcBef>
        <a:spcAft>
          <a:spcPct val="0"/>
        </a:spcAft>
        <a:buClr>
          <a:schemeClr val="accent4"/>
        </a:buClr>
        <a:buSzPct val="80000"/>
        <a:buFont typeface="Wingdings"/>
        <a:buChar char="l"/>
        <a:defRPr kumimoji="1" sz="24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3pPr>
      <a:lvl4pPr marL="1600200" indent="-228600" algn="l" defTabSz="-13873163" eaLnBrk="1" fontAlgn="base" latinLnBrk="0" hangingPunct="1">
        <a:spcBef>
          <a:spcPct val="20000"/>
        </a:spcBef>
        <a:spcAft>
          <a:spcPct val="0"/>
        </a:spcAft>
        <a:buClr>
          <a:schemeClr val="accent2">
            <a:shade val="75000"/>
          </a:schemeClr>
        </a:buClr>
        <a:buSzPct val="80000"/>
        <a:buFont typeface="Wingdings"/>
        <a:buChar char="l"/>
        <a:defRPr kumimoji="1" sz="20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4pPr>
      <a:lvl5pPr marL="2057400" indent="-228600" algn="l" defTabSz="-13873163" eaLnBrk="1" fontAlgn="base" latinLnBrk="0" hangingPunct="1">
        <a:spcBef>
          <a:spcPct val="20000"/>
        </a:spcBef>
        <a:spcAft>
          <a:spcPct val="0"/>
        </a:spcAft>
        <a:buClr>
          <a:schemeClr val="accent6">
            <a:tint val="60000"/>
          </a:schemeClr>
        </a:buClr>
        <a:buSzPct val="80000"/>
        <a:buFont typeface="Wingdings"/>
        <a:buChar char="l"/>
        <a:defRPr kumimoji="1" sz="20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5">
            <a:tint val="60000"/>
          </a:schemeClr>
        </a:buClr>
        <a:buSzPct val="80000"/>
        <a:buFont typeface="Wingdings"/>
        <a:buChar char="l"/>
        <a:defRPr kumimoji="1" sz="20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l"/>
        <a:defRPr kumimoji="1" sz="20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4">
            <a:tint val="60000"/>
          </a:schemeClr>
        </a:buClr>
        <a:buSzPct val="60000"/>
        <a:buFont typeface="Wingdings"/>
        <a:buChar char="l"/>
        <a:defRPr kumimoji="1" sz="20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0000"/>
        <a:buFont typeface="Wingdings"/>
        <a:buChar char="l"/>
        <a:defRPr kumimoji="1" sz="20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9pPr>
    </p:bodyStyle>
    <p:otherStyle>
      <a:lvl1pPr algn="l" eaLnBrk="1" fontAlgn="base" latinLnBrk="0" hangingPunct="1">
        <a:spcBef>
          <a:spcPct val="0"/>
        </a:spcBef>
        <a:spcAft>
          <a:spcPct val="0"/>
        </a:spcAft>
        <a:defRPr kumimoji="1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1pPr>
      <a:lvl2pPr marL="457200" algn="l" eaLnBrk="1" fontAlgn="base" latinLnBrk="0" hangingPunct="1">
        <a:spcBef>
          <a:spcPct val="0"/>
        </a:spcBef>
        <a:spcAft>
          <a:spcPct val="0"/>
        </a:spcAft>
        <a:defRPr kumimoji="1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2pPr>
      <a:lvl3pPr marL="914400" algn="l" eaLnBrk="1" fontAlgn="base" latinLnBrk="0" hangingPunct="1">
        <a:spcBef>
          <a:spcPct val="0"/>
        </a:spcBef>
        <a:spcAft>
          <a:spcPct val="0"/>
        </a:spcAft>
        <a:defRPr kumimoji="1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3pPr>
      <a:lvl4pPr marL="1371600" algn="l" eaLnBrk="1" fontAlgn="base" latinLnBrk="0" hangingPunct="1">
        <a:spcBef>
          <a:spcPct val="0"/>
        </a:spcBef>
        <a:spcAft>
          <a:spcPct val="0"/>
        </a:spcAft>
        <a:defRPr kumimoji="1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4pPr>
      <a:lvl5pPr marL="1828800" algn="l" eaLnBrk="1" fontAlgn="base" latinLnBrk="0" hangingPunct="1">
        <a:spcBef>
          <a:spcPct val="0"/>
        </a:spcBef>
        <a:spcAft>
          <a:spcPct val="0"/>
        </a:spcAft>
        <a:defRPr kumimoji="1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87376" y="162124"/>
            <a:ext cx="6748334" cy="520934"/>
          </a:xfrm>
        </p:spPr>
        <p:txBody>
          <a:bodyPr>
            <a:noAutofit/>
          </a:bodyPr>
          <a:lstStyle/>
          <a:p>
            <a:r>
              <a:rPr lang="ja-JP" altLang="en-US" sz="1600" b="1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グローバルハウス調布</a:t>
            </a:r>
            <a:r>
              <a:rPr lang="en-US" altLang="ja-JP" sz="1600" b="1" dirty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/>
            </a:r>
            <a:br>
              <a:rPr lang="en-US" altLang="ja-JP" sz="1600" b="1" dirty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</a:br>
            <a:r>
              <a:rPr lang="en-US" altLang="ja-JP" sz="1600" b="1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Global House </a:t>
            </a:r>
            <a:r>
              <a:rPr lang="en-US" altLang="ja-JP" sz="1600" b="1" dirty="0" err="1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Chofu</a:t>
            </a:r>
            <a:endParaRPr lang="ja-JP" altLang="en-US" sz="1600" b="1" dirty="0">
              <a:solidFill>
                <a:schemeClr val="tx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438563" y="666180"/>
            <a:ext cx="4525353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ja-JP" altLang="en-US" sz="8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東京都調布市多摩川</a:t>
            </a:r>
            <a:r>
              <a:rPr lang="en-US" altLang="ja-JP" sz="8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6-33-1</a:t>
            </a:r>
          </a:p>
          <a:p>
            <a:pPr algn="ctr"/>
            <a:r>
              <a:rPr lang="en-US" altLang="ja-JP" sz="800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Tamagawa</a:t>
            </a:r>
            <a:r>
              <a:rPr lang="en-US" altLang="ja-JP" sz="8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, </a:t>
            </a:r>
            <a:r>
              <a:rPr lang="en-US" altLang="ja-JP" sz="800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Chofu-shi</a:t>
            </a:r>
            <a:r>
              <a:rPr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, Tokyo</a:t>
            </a:r>
            <a:endParaRPr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395689"/>
              </p:ext>
            </p:extLst>
          </p:nvPr>
        </p:nvGraphicFramePr>
        <p:xfrm>
          <a:off x="498173" y="2946748"/>
          <a:ext cx="6426942" cy="7879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914306"/>
                <a:gridCol w="1944216"/>
                <a:gridCol w="2568420"/>
              </a:tblGrid>
              <a:tr h="1352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交通手段　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Transportation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交通費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Transportation cost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(one way)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所要時間 </a:t>
                      </a:r>
                      <a:r>
                        <a:rPr kumimoji="1" lang="en-US" altLang="ja-JP" sz="800" b="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 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Required time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471005">
                <a:tc>
                  <a:txBody>
                    <a:bodyPr/>
                    <a:lstStyle/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電車　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By Train</a:t>
                      </a:r>
                    </a:p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調布駅⇒新宿駅⇒西日暮里駅⇒熊野前駅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marL="0" marR="0" lvl="0" indent="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Chohu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Sta. ⇒Shinjuku Sta. ⇒</a:t>
                      </a: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Nishinippori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Sta. ⇒</a:t>
                      </a: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Kumanomae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Sta. 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596</a:t>
                      </a:r>
                      <a:r>
                        <a:rPr lang="ja-JP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ja-JP" altLang="en-US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（片道 </a:t>
                      </a:r>
                      <a:r>
                        <a:rPr lang="en-US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IC</a:t>
                      </a:r>
                      <a:r>
                        <a:rPr lang="ja-JP" altLang="en-US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カード料金）</a:t>
                      </a:r>
                      <a:endParaRPr lang="en-US" altLang="ja-JP" sz="80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596yen</a:t>
                      </a:r>
                      <a:r>
                        <a:rPr lang="ja-JP" altLang="en-US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（</a:t>
                      </a:r>
                      <a:r>
                        <a:rPr lang="en-US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One way,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Paid by rechargeable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prepaid IC card)</a:t>
                      </a:r>
                      <a:endParaRPr lang="ja-JP" altLang="ja-JP" sz="80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約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75</a:t>
                      </a:r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分 （特急電車と普通電車で異なる）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endParaRPr kumimoji="1" lang="ja-JP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Required time: 75 min (depending on the type of train: express or slow) </a:t>
                      </a:r>
                    </a:p>
                  </a:txBody>
                  <a:tcPr marL="84402" marR="84402" marT="44590" marB="44590"/>
                </a:tc>
              </a:tr>
            </a:tbl>
          </a:graphicData>
        </a:graphic>
      </p:graphicFrame>
      <p:cxnSp>
        <p:nvCxnSpPr>
          <p:cNvPr id="10" name="直線コネクタ 9"/>
          <p:cNvCxnSpPr/>
          <p:nvPr/>
        </p:nvCxnSpPr>
        <p:spPr>
          <a:xfrm>
            <a:off x="1116335" y="666180"/>
            <a:ext cx="540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1116335" y="162124"/>
            <a:ext cx="540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/>
          <p:cNvSpPr/>
          <p:nvPr/>
        </p:nvSpPr>
        <p:spPr>
          <a:xfrm>
            <a:off x="204335" y="2570326"/>
            <a:ext cx="7178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グローバルハウス調布～</a:t>
            </a:r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首都大学東京の交通アクセスに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ついて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~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 algn="ctr"/>
            <a:r>
              <a:rPr lang="en-US" altLang="ja-JP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Transport Access between 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Global House </a:t>
            </a:r>
            <a:r>
              <a:rPr lang="en-US" altLang="ja-JP" sz="1000" b="1" dirty="0" err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Chofu</a:t>
            </a:r>
            <a:r>
              <a:rPr lang="en-US" altLang="ja-JP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and Arakawa </a:t>
            </a:r>
            <a:r>
              <a:rPr lang="en-US" altLang="ja-JP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Campus 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graphicFrame>
        <p:nvGraphicFramePr>
          <p:cNvPr id="18" name="表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393652"/>
              </p:ext>
            </p:extLst>
          </p:nvPr>
        </p:nvGraphicFramePr>
        <p:xfrm>
          <a:off x="260623" y="5619414"/>
          <a:ext cx="7026300" cy="159949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15752"/>
                <a:gridCol w="5810548"/>
              </a:tblGrid>
              <a:tr h="3565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賃料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月額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Monthly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rent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62,500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光熱水費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/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インターネット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使用料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込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 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一般賃料の一部を大学が負担しています。）</a:t>
                      </a:r>
                      <a:endParaRPr lang="ja-JP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62,500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yen(utilities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and internet 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access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included)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(University subsided rent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for TMU exchange students. )</a:t>
                      </a:r>
                      <a:endParaRPr lang="en-US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保証金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入居時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Security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deposit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62,500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退去後、清掃費を差し引いた額を返還します。追加で修繕が必要な場合、追加でその額も差し引かれます。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62,500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yen (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Upon 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vacating the room,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It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will be 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refunded after cleaning expenses are subtracted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. If there are extra expenses for original condition restoration or cleaning, such expenses will be also subtracted.)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3150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個人居室内設備・仕様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Built-in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エアコン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、ベッド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、机、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椅子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冷蔵庫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小型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r>
                        <a:rPr lang="ja-JP" altLang="en-US" sz="800" b="0" kern="10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無線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LAN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等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Furnished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with a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ir-conditioner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 bed, desk, chair,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mini refrigerator, internet(Wi-Fi)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3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共有スペース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Shared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space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ラウンジ、キッチン、シャワールーム、トイレ、洗濯室、駐輪場、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IH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クッキングヒーター、食器、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TV</a:t>
                      </a:r>
                      <a:r>
                        <a:rPr lang="ja-JP" altLang="en-US" sz="800" b="0" kern="10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無線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LAN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等</a:t>
                      </a:r>
                      <a:endParaRPr lang="en-US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Shared space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include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the 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lounge, kitchen, shower rooms, bathrooms,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laundry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room</a:t>
                      </a:r>
                      <a:r>
                        <a:rPr lang="ja-JP" sz="800" b="0" kern="10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and bicycle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parking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lot.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Shared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facilities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include 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the IH cooking-heater, kitchenware, tableware,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TV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 Wi-Fi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etc.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</a:tbl>
          </a:graphicData>
        </a:graphic>
      </p:graphicFrame>
      <p:sp>
        <p:nvSpPr>
          <p:cNvPr id="19" name="正方形/長方形 18"/>
          <p:cNvSpPr/>
          <p:nvPr/>
        </p:nvSpPr>
        <p:spPr>
          <a:xfrm>
            <a:off x="1764407" y="10315252"/>
            <a:ext cx="396044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首都大学東京　国際課 </a:t>
            </a:r>
            <a:r>
              <a:rPr lang="ja-JP" altLang="en-US" sz="800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　</a:t>
            </a:r>
            <a:r>
              <a:rPr lang="en-US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Tokyo Metropolitan University International </a:t>
            </a:r>
            <a:r>
              <a:rPr lang="en-US" altLang="ja-JP" sz="800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Affairs Office </a:t>
            </a:r>
            <a:endParaRPr lang="ja-JP" altLang="en-US" sz="800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2686758" y="10171816"/>
            <a:ext cx="231024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800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写真提供：株式会社</a:t>
            </a:r>
            <a:r>
              <a:rPr lang="ja-JP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リビタ</a:t>
            </a:r>
            <a:r>
              <a:rPr lang="en-US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(Photo by </a:t>
            </a:r>
            <a:r>
              <a:rPr lang="en-US" altLang="ja-JP" sz="800" dirty="0" err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ReBITA</a:t>
            </a:r>
            <a:r>
              <a:rPr lang="en-US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)</a:t>
            </a:r>
            <a:endParaRPr lang="ja-JP" altLang="en-US" sz="800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130323" y="5130676"/>
            <a:ext cx="7178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グローバルハウス</a:t>
            </a:r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調布～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物件概要について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~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 algn="ctr"/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Property Description of Global House </a:t>
            </a:r>
            <a:r>
              <a:rPr lang="en-US" altLang="ja-JP" sz="1000" b="1" dirty="0" err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Chofu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91" y="1098380"/>
            <a:ext cx="1824000" cy="1368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673" y="1098380"/>
            <a:ext cx="1824000" cy="1368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373" y="3834532"/>
            <a:ext cx="1680000" cy="126000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7" y="3834532"/>
            <a:ext cx="1680000" cy="12600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436" y="3834532"/>
            <a:ext cx="1680000" cy="12600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09" y="1098380"/>
            <a:ext cx="1824000" cy="1368000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310" y="3834532"/>
            <a:ext cx="1680000" cy="1260000"/>
          </a:xfrm>
          <a:prstGeom prst="rect">
            <a:avLst/>
          </a:prstGeom>
        </p:spPr>
      </p:pic>
      <p:pic>
        <p:nvPicPr>
          <p:cNvPr id="1027" name="Picture 3" descr="C:\Users\JIMU\Desktop\n0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63" y="7362924"/>
            <a:ext cx="189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327" y="7362924"/>
            <a:ext cx="1890000" cy="1260000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091" y="7362924"/>
            <a:ext cx="1890000" cy="1260000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563" y="8803084"/>
            <a:ext cx="1890000" cy="1260000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876" y="8803084"/>
            <a:ext cx="1890000" cy="1260000"/>
          </a:xfrm>
          <a:prstGeom prst="rect">
            <a:avLst/>
          </a:prstGeom>
        </p:spPr>
      </p:pic>
      <p:sp>
        <p:nvSpPr>
          <p:cNvPr id="25" name="タイトル 1"/>
          <p:cNvSpPr txBox="1">
            <a:spLocks/>
          </p:cNvSpPr>
          <p:nvPr/>
        </p:nvSpPr>
        <p:spPr bwMode="auto">
          <a:xfrm>
            <a:off x="5092774" y="109600"/>
            <a:ext cx="2538086" cy="52729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noAutofit/>
            <a:scene3d>
              <a:camera prst="orthographicFront"/>
              <a:lightRig rig="threePt" dir="t"/>
            </a:scene3d>
            <a:sp3d/>
          </a:bodyPr>
          <a:lstStyle>
            <a:lvl1pPr marL="0" indent="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200">
                <a:ln w="0">
                  <a:noFill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defRPr>
            </a:lvl1pPr>
            <a:lvl2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2pPr>
            <a:lvl3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3pPr>
            <a:lvl4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4pPr>
            <a:lvl5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5pPr>
            <a:lvl6pPr marL="8001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6pPr>
            <a:lvl7pPr marL="12573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7pPr>
            <a:lvl8pPr marL="17145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8pPr>
            <a:lvl9pPr marL="21717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9pPr>
          </a:lstStyle>
          <a:p>
            <a:r>
              <a:rPr lang="ja-JP" altLang="en-US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別紙</a:t>
            </a:r>
            <a:r>
              <a:rPr lang="en-US" altLang="ja-JP" sz="1100" b="1" kern="0" dirty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5</a:t>
            </a:r>
            <a:r>
              <a:rPr lang="en-US" altLang="ja-JP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-2</a:t>
            </a:r>
            <a:r>
              <a:rPr lang="ja-JP" altLang="en-US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／</a:t>
            </a:r>
            <a:r>
              <a:rPr lang="en-US" altLang="ja-JP" sz="1100" b="1" kern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Attachment </a:t>
            </a:r>
            <a:r>
              <a:rPr lang="en-US" altLang="ja-JP" sz="1100" b="1" kern="0" dirty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5</a:t>
            </a:r>
            <a:r>
              <a:rPr lang="en-US" altLang="ja-JP" sz="1100" b="1" kern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-2</a:t>
            </a:r>
            <a:endParaRPr lang="ja-JP" altLang="en-US" sz="1100" b="1" kern="0" dirty="0">
              <a:solidFill>
                <a:schemeClr val="tx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2076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87376" y="213062"/>
            <a:ext cx="6748334" cy="520934"/>
          </a:xfrm>
        </p:spPr>
        <p:txBody>
          <a:bodyPr>
            <a:noAutofit/>
          </a:bodyPr>
          <a:lstStyle/>
          <a:p>
            <a:r>
              <a:rPr lang="ja-JP" altLang="en-US" sz="1600" b="1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りえんと多摩平</a:t>
            </a:r>
            <a:r>
              <a:rPr lang="en-US" altLang="ja-JP" sz="1600" b="1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/>
            </a:r>
            <a:br>
              <a:rPr lang="en-US" altLang="ja-JP" sz="1600" b="1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</a:br>
            <a:r>
              <a:rPr lang="en-US" altLang="ja-JP" sz="1600" b="1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ReENT tamadaira</a:t>
            </a:r>
            <a:endParaRPr lang="ja-JP" altLang="en-US" sz="1600" b="1" dirty="0">
              <a:solidFill>
                <a:schemeClr val="tx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438563" y="694865"/>
            <a:ext cx="4525353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ja-JP" altLang="en-US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東京都日野市多摩平</a:t>
            </a:r>
            <a:r>
              <a:rPr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3-1-8</a:t>
            </a:r>
          </a:p>
          <a:p>
            <a:pPr algn="ctr"/>
            <a:r>
              <a:rPr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3-1-8, Tamadaira, Hino-shi, Tokyo</a:t>
            </a:r>
            <a:endParaRPr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825464"/>
              </p:ext>
            </p:extLst>
          </p:nvPr>
        </p:nvGraphicFramePr>
        <p:xfrm>
          <a:off x="396256" y="2765442"/>
          <a:ext cx="6840759" cy="215251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066512"/>
                <a:gridCol w="1957823"/>
                <a:gridCol w="3816424"/>
              </a:tblGrid>
              <a:tr h="313812">
                <a:tc>
                  <a:txBody>
                    <a:bodyPr/>
                    <a:lstStyle/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荒川キャンパス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Arakawa Campus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電車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By Train</a:t>
                      </a:r>
                    </a:p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豊田駅⇒新宿駅⇒西日暮里駅⇒熊野前駅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marL="0" marR="0" lvl="0" indent="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Toyoda Sta. ⇒Shinjuku Sta. ⇒</a:t>
                      </a: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Nishinippori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Sta. ⇒</a:t>
                      </a: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Kumanomae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Sta. 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交通費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（片道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IC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カード料金）</a:t>
                      </a:r>
                      <a:endParaRPr lang="en-US" altLang="ja-JP" sz="800" b="0" kern="100" baseline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Transportation cost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(one way,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Paid by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rechargeable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prepaid IC card)</a:t>
                      </a:r>
                      <a:endParaRPr lang="ja-JP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877</a:t>
                      </a:r>
                      <a:r>
                        <a:rPr lang="ja-JP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877 yen</a:t>
                      </a:r>
                      <a:endParaRPr lang="ja-JP" altLang="ja-JP" sz="80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約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90</a:t>
                      </a:r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分 （特急電車と普通電車で異なる）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endParaRPr kumimoji="1" lang="ja-JP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Required time: 90 min (depending on the type of train: express or slow) </a:t>
                      </a:r>
                    </a:p>
                  </a:txBody>
                  <a:tcPr marL="84402" marR="84402" marT="44590" marB="44590"/>
                </a:tc>
              </a:tr>
              <a:tr h="754959">
                <a:tc>
                  <a:txBody>
                    <a:bodyPr/>
                    <a:lstStyle/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南大沢キャンパス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Minami-</a:t>
                      </a: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Osawa</a:t>
                      </a: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Campus</a:t>
                      </a:r>
                    </a:p>
                    <a:p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電車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By train </a:t>
                      </a:r>
                    </a:p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豊田駅 ⇒八王子駅⇒橋本駅⇒南大沢駅 </a:t>
                      </a:r>
                    </a:p>
                    <a:p>
                      <a:pPr marL="0" marR="0" indent="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Toyoda Sta. ⇒Hachioji Sta. ⇒</a:t>
                      </a: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Hashimoto Sta. ⇒Minami-</a:t>
                      </a: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Osawa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Sta. 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交通費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 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（片道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IC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カード料金）</a:t>
                      </a:r>
                      <a:endParaRPr lang="en-US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Transportation cost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(one way, Paid by rechargeable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prepaid IC card)</a:t>
                      </a:r>
                      <a:endParaRPr lang="ja-JP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359</a:t>
                      </a:r>
                      <a:r>
                        <a:rPr lang="ja-JP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ja-JP" altLang="en-US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lang="en-US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359 yen</a:t>
                      </a:r>
                      <a:endParaRPr lang="ja-JP" altLang="ja-JP" sz="80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約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40</a:t>
                      </a:r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分 （特急電車と普通電車で異なる）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endParaRPr kumimoji="1" lang="ja-JP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Required time: 40 min (depending on the type of train: express or slow) </a:t>
                      </a:r>
                    </a:p>
                  </a:txBody>
                  <a:tcPr marL="84402" marR="84402" marT="44590" marB="44590"/>
                </a:tc>
              </a:tr>
              <a:tr h="642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※</a:t>
                      </a: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キャンパス</a:t>
                      </a:r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バス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By campus</a:t>
                      </a:r>
                      <a:r>
                        <a:rPr kumimoji="1" lang="en-US" altLang="ja-JP" sz="800" b="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bus </a:t>
                      </a:r>
                    </a:p>
                    <a:p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無料　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Free</a:t>
                      </a:r>
                    </a:p>
                  </a:txBody>
                  <a:tcPr marL="84402" marR="84402" marT="44590" marB="4459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ja-JP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りえんと多摩平からは、日野キャンパス・南大沢キャンパスまで無料の通学バスが走っています。</a:t>
                      </a:r>
                      <a:r>
                        <a:rPr lang="ja-JP" altLang="en-US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（ただし、りえんと多摩平に停車するバスは</a:t>
                      </a:r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1</a:t>
                      </a:r>
                      <a:r>
                        <a:rPr lang="ja-JP" altLang="en-US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日</a:t>
                      </a:r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4</a:t>
                      </a:r>
                      <a:r>
                        <a:rPr lang="ja-JP" altLang="en-US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本に限られています。また、通学バスは学期中のみの運行となりますので、ご注意ください。）</a:t>
                      </a:r>
                      <a:endParaRPr lang="en-US" altLang="ja-JP" sz="800" dirty="0" smtClean="0">
                        <a:solidFill>
                          <a:schemeClr val="bg1"/>
                        </a:solidFill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l"/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TMU provides the free campus bus service which connects </a:t>
                      </a:r>
                      <a:r>
                        <a:rPr lang="en-US" altLang="ja-JP" sz="800" dirty="0" err="1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ReENT</a:t>
                      </a:r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dirty="0" err="1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tamadaira</a:t>
                      </a:r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 and the Hino and Minami-</a:t>
                      </a:r>
                      <a:r>
                        <a:rPr lang="en-US" altLang="ja-JP" sz="800" dirty="0" err="1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Osawa</a:t>
                      </a:r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campuses. (Please be</a:t>
                      </a:r>
                      <a:r>
                        <a:rPr lang="en-US" altLang="ja-JP" sz="800" baseline="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noted that the bus stops at </a:t>
                      </a:r>
                      <a:r>
                        <a:rPr lang="en-US" altLang="ja-JP" sz="800" baseline="0" dirty="0" err="1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ReENT</a:t>
                      </a:r>
                      <a:r>
                        <a:rPr lang="en-US" altLang="ja-JP" sz="800" baseline="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aseline="0" dirty="0" err="1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tamadaira</a:t>
                      </a:r>
                      <a:r>
                        <a:rPr lang="en-US" altLang="ja-JP" sz="800" baseline="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only 4 times per day and this </a:t>
                      </a:r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bus service is available during the semester.</a:t>
                      </a:r>
                      <a:r>
                        <a:rPr lang="ja-JP" altLang="en-US" sz="800" baseline="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aseline="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</a:p>
                  </a:txBody>
                  <a:tcPr marL="84402" marR="84402" marT="44590" marB="44590"/>
                </a:tc>
                <a:tc hMerge="1">
                  <a:txBody>
                    <a:bodyPr/>
                    <a:lstStyle/>
                    <a:p>
                      <a:pPr algn="l"/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252239" y="1242244"/>
            <a:ext cx="68732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sp>
        <p:nvSpPr>
          <p:cNvPr id="16" name="正方形/長方形 15"/>
          <p:cNvSpPr/>
          <p:nvPr/>
        </p:nvSpPr>
        <p:spPr>
          <a:xfrm>
            <a:off x="65878" y="2377958"/>
            <a:ext cx="7178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りえん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と多摩平～</a:t>
            </a:r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首都大学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東京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</a:t>
            </a:r>
            <a:r>
              <a:rPr lang="ja-JP" altLang="en-US" sz="1000" b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荒川</a:t>
            </a:r>
            <a:r>
              <a:rPr lang="ja-JP" altLang="en-US" sz="1000" b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キャンパス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／南大沢キャンパス）へのアクセス</a:t>
            </a:r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に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ついて～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 algn="ctr"/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Access </a:t>
            </a:r>
            <a:r>
              <a:rPr lang="en-US" altLang="ja-JP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between 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ReENT tamadaira and TMU Campuses (Arakawa and Minami-</a:t>
            </a:r>
            <a:r>
              <a:rPr lang="en-US" altLang="ja-JP" sz="1000" b="1" dirty="0" err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Osawa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)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graphicFrame>
        <p:nvGraphicFramePr>
          <p:cNvPr id="18" name="表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275684"/>
              </p:ext>
            </p:extLst>
          </p:nvPr>
        </p:nvGraphicFramePr>
        <p:xfrm>
          <a:off x="260623" y="5657974"/>
          <a:ext cx="7026300" cy="172141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15752"/>
                <a:gridCol w="5810548"/>
              </a:tblGrid>
              <a:tr h="3565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賃料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月額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Monthly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rent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42,000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光熱水費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/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インターネット使用料込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一般賃料の一部を大学が負担しています。）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42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,000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yen(utilities and internet 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access included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)(University subsided rent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for TMU exchange students. )</a:t>
                      </a:r>
                      <a:endParaRPr lang="en-US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保証金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入居時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Security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deposit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42,000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退去後、清掃費を差し引いた額を返還します。追加で修繕が必要な場合、追加でその額も差し引かれます。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42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,000 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yen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(Upon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vacating the room,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It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will be refunded after cleaning expenses are subtracted. If there are extra expenses for original condition restoration or cleaning, such expenses will be also subtracted.)</a:t>
                      </a:r>
                      <a:endParaRPr lang="ja-JP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3150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個人居室内設備・仕様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Built-in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3K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のシェア方式 ／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3 private rooms with shared kitchen and bathroom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エアコン、ベッド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、机、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椅子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冷蔵庫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小型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r>
                        <a:rPr lang="ja-JP" altLang="en-US" sz="800" b="0" kern="10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インターネット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有線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付</a:t>
                      </a:r>
                      <a:endParaRPr lang="en-US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Furnished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with a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ir-conditioner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 bed, desk, chair,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mini refrigerator,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internet(LAN)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3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共有スペース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Shared spaces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ラウンジ、キッチン、シャワールーム、トイレ、洗濯室、駐輪場、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IH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クッキングヒーター、食器、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TV</a:t>
                      </a:r>
                      <a:r>
                        <a:rPr lang="ja-JP" altLang="en-US" sz="800" b="0" kern="10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無線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LAN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等</a:t>
                      </a:r>
                      <a:endParaRPr lang="en-US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Shared 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spaces include the lounge, kitchen, shower rooms, bathrooms,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laundry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room</a:t>
                      </a:r>
                      <a:r>
                        <a:rPr lang="ja-JP" sz="800" b="0" kern="10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and bicycle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parking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lot.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Shared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facilities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include the IH cooking-heater, kitchenware, tableware, TV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 Wi-Fi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etc.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</a:tbl>
          </a:graphicData>
        </a:graphic>
      </p:graphicFrame>
      <p:sp>
        <p:nvSpPr>
          <p:cNvPr id="19" name="正方形/長方形 18"/>
          <p:cNvSpPr/>
          <p:nvPr/>
        </p:nvSpPr>
        <p:spPr>
          <a:xfrm>
            <a:off x="1620391" y="10315252"/>
            <a:ext cx="396044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首都大学東京　国際課 </a:t>
            </a:r>
            <a:r>
              <a:rPr lang="ja-JP" altLang="en-US" sz="800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　</a:t>
            </a:r>
            <a:r>
              <a:rPr lang="en-US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Tokyo Metropolitan University International </a:t>
            </a:r>
            <a:r>
              <a:rPr lang="en-US" altLang="ja-JP" sz="800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Affairs Office </a:t>
            </a:r>
            <a:endParaRPr lang="ja-JP" altLang="en-US" sz="800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1026" name="Picture 2" descr="C:\Users\JIMU\Desktop\☆宿舎案内作成中\りえんと写真\0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625" y="1042219"/>
            <a:ext cx="1881227" cy="125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JIMU\Desktop\☆宿舎案内作成中\りえんと写真\07_08_01_p_0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13" y="1042219"/>
            <a:ext cx="1849278" cy="125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JIMU\Desktop\☆宿舎案内作成中\りえんと写真\07_08_01_p_01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728" y="1042219"/>
            <a:ext cx="1846375" cy="125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C:\Users\JIMU\Desktop\☆宿舎案内作成中\りえんと写真\03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71" y="7504054"/>
            <a:ext cx="1944216" cy="129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C:\Users\JIMU\Desktop\☆宿舎案内作成中\りえんと写真\06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924" y="7504054"/>
            <a:ext cx="1944609" cy="129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JIMU\Desktop\☆宿舎案内作成中\りえんと写真\07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72" y="8891598"/>
            <a:ext cx="1944215" cy="129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JIMU\Desktop\☆宿舎案内作成中\りえんと写真\03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920" y="8895835"/>
            <a:ext cx="1954613" cy="130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JIMU\Desktop\☆宿舎案内作成中\りえんと写真\09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379" y="7504056"/>
            <a:ext cx="1950912" cy="129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JIMU\Desktop\☆宿舎案内作成中\りえんと写真\02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379" y="8860593"/>
            <a:ext cx="1961994" cy="131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正方形/長方形 21"/>
          <p:cNvSpPr/>
          <p:nvPr/>
        </p:nvSpPr>
        <p:spPr>
          <a:xfrm>
            <a:off x="2478495" y="10171236"/>
            <a:ext cx="231024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800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写真提供：株式会社</a:t>
            </a:r>
            <a:r>
              <a:rPr lang="ja-JP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リビタ</a:t>
            </a:r>
            <a:r>
              <a:rPr lang="en-US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(Photo by </a:t>
            </a:r>
            <a:r>
              <a:rPr lang="en-US" altLang="ja-JP" sz="800" dirty="0" err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ReBITA</a:t>
            </a:r>
            <a:r>
              <a:rPr lang="en-US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)</a:t>
            </a:r>
            <a:endParaRPr lang="ja-JP" altLang="en-US" sz="800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108223" y="4935706"/>
            <a:ext cx="71787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りえんと多摩平～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物件概要について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~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 algn="ctr"/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Property Description of </a:t>
            </a:r>
            <a:r>
              <a:rPr lang="en-US" altLang="ja-JP" sz="1000" b="1" dirty="0" err="1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ReENT</a:t>
            </a:r>
            <a:r>
              <a:rPr lang="en-US" altLang="ja-JP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000" b="1" dirty="0" err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tamadaira</a:t>
            </a:r>
            <a:endParaRPr lang="en-US" altLang="ja-JP" sz="1000" b="1" dirty="0" smtClean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 algn="ctr"/>
            <a:r>
              <a:rPr lang="en-US" altLang="ja-JP" sz="1000" b="1" dirty="0" smtClean="0">
                <a:solidFill>
                  <a:srgbClr val="FF0000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※Occupancy priority is given to Hino Campus Students. </a:t>
            </a:r>
            <a:endParaRPr lang="ja-JP" altLang="en-US" sz="1000" b="1" dirty="0">
              <a:solidFill>
                <a:srgbClr val="FF0000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cxnSp>
        <p:nvCxnSpPr>
          <p:cNvPr id="25" name="直線コネクタ 24"/>
          <p:cNvCxnSpPr/>
          <p:nvPr/>
        </p:nvCxnSpPr>
        <p:spPr>
          <a:xfrm>
            <a:off x="1548383" y="714946"/>
            <a:ext cx="38164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1540998" y="196032"/>
            <a:ext cx="38238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タイトル 1"/>
          <p:cNvSpPr txBox="1">
            <a:spLocks/>
          </p:cNvSpPr>
          <p:nvPr/>
        </p:nvSpPr>
        <p:spPr bwMode="auto">
          <a:xfrm>
            <a:off x="5092774" y="138882"/>
            <a:ext cx="2538086" cy="69670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noAutofit/>
            <a:scene3d>
              <a:camera prst="orthographicFront"/>
              <a:lightRig rig="threePt" dir="t"/>
            </a:scene3d>
            <a:sp3d/>
          </a:bodyPr>
          <a:lstStyle>
            <a:lvl1pPr marL="0" indent="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200">
                <a:ln w="0">
                  <a:noFill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defRPr>
            </a:lvl1pPr>
            <a:lvl2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2pPr>
            <a:lvl3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3pPr>
            <a:lvl4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4pPr>
            <a:lvl5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5pPr>
            <a:lvl6pPr marL="8001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6pPr>
            <a:lvl7pPr marL="12573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7pPr>
            <a:lvl8pPr marL="17145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8pPr>
            <a:lvl9pPr marL="21717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9pPr>
          </a:lstStyle>
          <a:p>
            <a:r>
              <a:rPr lang="ja-JP" altLang="en-US" sz="1200" b="1" kern="0" dirty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★</a:t>
            </a:r>
            <a:r>
              <a:rPr lang="ja-JP" altLang="en-US" sz="12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日野学生優先入居★</a:t>
            </a:r>
            <a:endParaRPr lang="en-US" altLang="ja-JP" sz="1200" b="1" kern="0" dirty="0" smtClean="0">
              <a:solidFill>
                <a:schemeClr val="tx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r>
              <a:rPr lang="ja-JP" altLang="en-US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★</a:t>
            </a:r>
            <a:r>
              <a:rPr lang="en-US" altLang="ja-JP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Priority given </a:t>
            </a:r>
            <a:r>
              <a:rPr lang="en-US" altLang="ja-JP" sz="1100" b="1" kern="0" dirty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to </a:t>
            </a:r>
            <a:endParaRPr lang="en-US" altLang="ja-JP" sz="1100" b="1" kern="0" dirty="0" smtClean="0">
              <a:solidFill>
                <a:schemeClr val="tx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r>
              <a:rPr lang="en-US" altLang="ja-JP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Hino Campus Students</a:t>
            </a:r>
            <a:r>
              <a:rPr lang="ja-JP" altLang="en-US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★</a:t>
            </a:r>
            <a:endParaRPr lang="ja-JP" altLang="en-US" sz="1100" b="1" kern="0" dirty="0">
              <a:solidFill>
                <a:schemeClr val="tx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04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紅梅匂">
  <a:themeElements>
    <a:clrScheme name="紅梅匂">
      <a:dk1>
        <a:sysClr val="windowText" lastClr="000000"/>
      </a:dk1>
      <a:lt1>
        <a:sysClr val="window" lastClr="FFFFFF"/>
      </a:lt1>
      <a:dk2>
        <a:srgbClr val="B43731"/>
      </a:dk2>
      <a:lt2>
        <a:srgbClr val="FFFFD2"/>
      </a:lt2>
      <a:accent1>
        <a:srgbClr val="5B8835"/>
      </a:accent1>
      <a:accent2>
        <a:srgbClr val="538BA2"/>
      </a:accent2>
      <a:accent3>
        <a:srgbClr val="876631"/>
      </a:accent3>
      <a:accent4>
        <a:srgbClr val="B49F42"/>
      </a:accent4>
      <a:accent5>
        <a:srgbClr val="CD5C56"/>
      </a:accent5>
      <a:accent6>
        <a:srgbClr val="AB57AF"/>
      </a:accent6>
      <a:hlink>
        <a:srgbClr val="0000FE"/>
      </a:hlink>
      <a:folHlink>
        <a:srgbClr val="81007F"/>
      </a:folHlink>
    </a:clrScheme>
    <a:fontScheme name="紅梅匂">
      <a:majorFont>
        <a:latin typeface="Constantia"/>
        <a:ea typeface=""/>
        <a:cs typeface=""/>
        <a:font script="Jpan" typeface="HG行書体"/>
        <a:font script="Hang" typeface="HY신명조"/>
        <a:font script="Hans" typeface="华文中宋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行書体"/>
        <a:font script="Hang" typeface="HY신명조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紅梅匂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sat val="44000"/>
                <a:lum val="55000"/>
              </a:schemeClr>
            </a:gs>
            <a:gs pos="100000">
              <a:schemeClr val="phClr">
                <a:sat val="96000"/>
                <a:lum val="76000"/>
              </a:schemeClr>
            </a:gs>
          </a:gsLst>
          <a:lin ang="18900000" scaled="1"/>
        </a:gradFill>
        <a:blipFill>
          <a:blip xmlns:r="http://schemas.openxmlformats.org/officeDocument/2006/relationships" r:embed="rId1">
            <a:duotone>
              <a:srgbClr val="000000"/>
              <a:schemeClr val="phClr">
                <a:tint val="100000"/>
              </a:schemeClr>
            </a:duotone>
          </a:blip>
        </a:blipFill>
      </a:fillStyleLst>
      <a:lnStyleLst>
        <a:ln w="16350" cap="flat" cmpd="sng" algn="ctr">
          <a:solidFill>
            <a:schemeClr val="phClr">
              <a:alpha val="100000"/>
            </a:schemeClr>
          </a:solidFill>
          <a:prstDash val="solid"/>
        </a:ln>
        <a:ln w="32700" cap="flat" cmpd="sng" algn="ctr">
          <a:solidFill>
            <a:schemeClr val="phClr">
              <a:alpha val="100000"/>
            </a:schemeClr>
          </a:solidFill>
          <a:prstDash val="solid"/>
        </a:ln>
        <a:ln w="5715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50800" dist="50800" dir="5400000" algn="tl">
              <a:srgbClr val="000000">
                <a:alpha val="65000"/>
              </a:srgbClr>
            </a:outerShdw>
            <a:softEdge rad="12700"/>
          </a:effectLst>
        </a:effectStyle>
        <a:effectStyle>
          <a:effectLst>
            <a:outerShdw blurRad="50800" dist="50800" dir="5400000" algn="tl">
              <a:srgbClr val="000000">
                <a:alpha val="65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5700000"/>
            </a:lightRig>
          </a:scene3d>
          <a:sp3d>
            <a:contourClr>
              <a:schemeClr val="phClr"/>
            </a:contourClr>
          </a:sp3d>
        </a:effectStyle>
        <a:effectStyle>
          <a:effectLst>
            <a:outerShdw blurRad="50800" dist="50800" dir="5400000" algn="tl">
              <a:srgbClr val="000000">
                <a:alpha val="65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5700000"/>
            </a:lightRig>
          </a:scene3d>
          <a:sp3d>
            <a:bevelT w="127000" h="25400" prst="relaxedInset"/>
            <a:bevelB w="127000" h="254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40000"/>
              </a:schemeClr>
              <a:schemeClr val="phClr">
                <a:tint val="52000"/>
              </a:schemeClr>
            </a:duotone>
          </a:blip>
        </a:blipFill>
        <a:blipFill rotWithShape="0">
          <a:blip xmlns:r="http://schemas.openxmlformats.org/officeDocument/2006/relationships" r:embed="rId3">
            <a:duotone>
              <a:schemeClr val="phClr">
                <a:shade val="28000"/>
                <a:satMod val="250000"/>
              </a:schemeClr>
              <a:schemeClr val="phClr">
                <a:tint val="4000"/>
                <a:satMod val="15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Spring Time</Template>
  <TotalTime>964</TotalTime>
  <Words>884</Words>
  <Application>Microsoft Office PowerPoint</Application>
  <PresentationFormat>ユーザー設定</PresentationFormat>
  <Paragraphs>95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Arial Unicode MS</vt:lpstr>
      <vt:lpstr>HG行書体</vt:lpstr>
      <vt:lpstr>ＭＳ Ｐゴシック</vt:lpstr>
      <vt:lpstr>Calibri</vt:lpstr>
      <vt:lpstr>Constantia</vt:lpstr>
      <vt:lpstr>Wingdings</vt:lpstr>
      <vt:lpstr>紅梅匂</vt:lpstr>
      <vt:lpstr>グローバルハウス調布 Global House Chofu</vt:lpstr>
      <vt:lpstr>りえんと多摩平 ReENT tamadaira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Ｉ_Housing Inquiry【Form5-2】</dc:title>
  <cp:lastPrinted>2018-01-29T07:05:41Z</cp:lastPrinted>
  <dcterms:created xsi:type="dcterms:W3CDTF">2015-12-16T00:52:02Z</dcterms:created>
  <dcterms:modified xsi:type="dcterms:W3CDTF">2018-09-13T03:24:58Z</dcterms:modified>
</cp:coreProperties>
</file>